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1" r:id="rId2"/>
  </p:sldMasterIdLst>
  <p:notesMasterIdLst>
    <p:notesMasterId r:id="rId35"/>
  </p:notesMasterIdLst>
  <p:sldIdLst>
    <p:sldId id="306" r:id="rId3"/>
    <p:sldId id="301" r:id="rId4"/>
    <p:sldId id="303" r:id="rId5"/>
    <p:sldId id="320" r:id="rId6"/>
    <p:sldId id="308" r:id="rId7"/>
    <p:sldId id="298" r:id="rId8"/>
    <p:sldId id="299" r:id="rId9"/>
    <p:sldId id="279" r:id="rId10"/>
    <p:sldId id="321" r:id="rId11"/>
    <p:sldId id="323" r:id="rId12"/>
    <p:sldId id="266" r:id="rId13"/>
    <p:sldId id="300" r:id="rId14"/>
    <p:sldId id="305" r:id="rId15"/>
    <p:sldId id="302" r:id="rId16"/>
    <p:sldId id="324" r:id="rId17"/>
    <p:sldId id="267" r:id="rId18"/>
    <p:sldId id="264" r:id="rId19"/>
    <p:sldId id="304" r:id="rId20"/>
    <p:sldId id="276" r:id="rId21"/>
    <p:sldId id="309" r:id="rId22"/>
    <p:sldId id="291" r:id="rId23"/>
    <p:sldId id="282" r:id="rId24"/>
    <p:sldId id="311" r:id="rId25"/>
    <p:sldId id="313" r:id="rId26"/>
    <p:sldId id="318" r:id="rId27"/>
    <p:sldId id="322" r:id="rId28"/>
    <p:sldId id="319" r:id="rId29"/>
    <p:sldId id="315" r:id="rId30"/>
    <p:sldId id="316" r:id="rId31"/>
    <p:sldId id="317" r:id="rId32"/>
    <p:sldId id="27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56BDAE-358E-4677-94BA-052F26C8D02B}">
          <p14:sldIdLst>
            <p14:sldId id="306"/>
            <p14:sldId id="301"/>
            <p14:sldId id="303"/>
            <p14:sldId id="320"/>
            <p14:sldId id="308"/>
            <p14:sldId id="298"/>
            <p14:sldId id="299"/>
            <p14:sldId id="279"/>
            <p14:sldId id="321"/>
            <p14:sldId id="323"/>
            <p14:sldId id="266"/>
            <p14:sldId id="300"/>
            <p14:sldId id="305"/>
            <p14:sldId id="302"/>
            <p14:sldId id="324"/>
            <p14:sldId id="267"/>
            <p14:sldId id="264"/>
            <p14:sldId id="304"/>
            <p14:sldId id="276"/>
            <p14:sldId id="309"/>
            <p14:sldId id="291"/>
            <p14:sldId id="282"/>
            <p14:sldId id="311"/>
            <p14:sldId id="313"/>
            <p14:sldId id="318"/>
            <p14:sldId id="322"/>
            <p14:sldId id="319"/>
            <p14:sldId id="315"/>
            <p14:sldId id="316"/>
            <p14:sldId id="317"/>
            <p14:sldId id="278"/>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faultLab" initials="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7FE"/>
    <a:srgbClr val="1EB87A"/>
    <a:srgbClr val="DD0E09"/>
    <a:srgbClr val="F85E5A"/>
    <a:srgbClr val="FB9D9B"/>
    <a:srgbClr val="01D593"/>
    <a:srgbClr val="69D8FF"/>
    <a:srgbClr val="CAD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0432" autoAdjust="0"/>
  </p:normalViewPr>
  <p:slideViewPr>
    <p:cSldViewPr>
      <p:cViewPr varScale="1">
        <p:scale>
          <a:sx n="65" d="100"/>
          <a:sy n="65" d="100"/>
        </p:scale>
        <p:origin x="60" y="570"/>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95EA0-9541-4660-83E2-E1C09E432073}"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1588E1E1-D89F-4AFA-B592-7810CB7D14B7}">
      <dgm:prSet phldrT="[Text]"/>
      <dgm:spPr/>
      <dgm:t>
        <a:bodyPr/>
        <a:lstStyle/>
        <a:p>
          <a:r>
            <a:rPr lang="en-US" dirty="0" smtClean="0"/>
            <a:t>Engineering</a:t>
          </a:r>
          <a:endParaRPr lang="en-US" dirty="0"/>
        </a:p>
      </dgm:t>
    </dgm:pt>
    <dgm:pt modelId="{FEECD80E-D161-4EC5-BAC9-990644BD4138}" type="parTrans" cxnId="{799EFAF9-2125-442F-B6E1-896725244D26}">
      <dgm:prSet/>
      <dgm:spPr/>
      <dgm:t>
        <a:bodyPr/>
        <a:lstStyle/>
        <a:p>
          <a:endParaRPr lang="en-US"/>
        </a:p>
      </dgm:t>
    </dgm:pt>
    <dgm:pt modelId="{BE279D1C-978F-4E96-AF8B-B3EA049A46F1}" type="sibTrans" cxnId="{799EFAF9-2125-442F-B6E1-896725244D26}">
      <dgm:prSet/>
      <dgm:spPr/>
      <dgm:t>
        <a:bodyPr/>
        <a:lstStyle/>
        <a:p>
          <a:endParaRPr lang="en-US"/>
        </a:p>
      </dgm:t>
    </dgm:pt>
    <dgm:pt modelId="{024204F6-F3A7-41B2-BB9A-7DDA2CDB43C8}">
      <dgm:prSet phldrT="[Text]"/>
      <dgm:spPr/>
      <dgm:t>
        <a:bodyPr/>
        <a:lstStyle/>
        <a:p>
          <a:r>
            <a:rPr lang="en-US" dirty="0" smtClean="0"/>
            <a:t>Delegated</a:t>
          </a:r>
          <a:endParaRPr lang="en-US" dirty="0"/>
        </a:p>
      </dgm:t>
    </dgm:pt>
    <dgm:pt modelId="{211B49E5-1EDF-4373-9E3F-058133394C88}" type="parTrans" cxnId="{F327105D-589E-4C43-B567-09DED96B7847}">
      <dgm:prSet/>
      <dgm:spPr/>
      <dgm:t>
        <a:bodyPr/>
        <a:lstStyle/>
        <a:p>
          <a:endParaRPr lang="en-US"/>
        </a:p>
      </dgm:t>
    </dgm:pt>
    <dgm:pt modelId="{E53BF3A5-A409-484C-BD26-63B00291A9DD}" type="sibTrans" cxnId="{F327105D-589E-4C43-B567-09DED96B7847}">
      <dgm:prSet/>
      <dgm:spPr/>
      <dgm:t>
        <a:bodyPr/>
        <a:lstStyle/>
        <a:p>
          <a:endParaRPr lang="en-US"/>
        </a:p>
      </dgm:t>
    </dgm:pt>
    <dgm:pt modelId="{FBBA33F3-F180-4EAD-BAA1-8113FE8ACEE4}">
      <dgm:prSet phldrT="[Text]"/>
      <dgm:spPr/>
      <dgm:t>
        <a:bodyPr/>
        <a:lstStyle/>
        <a:p>
          <a:r>
            <a:rPr lang="en-US" dirty="0" smtClean="0"/>
            <a:t>Desktops</a:t>
          </a:r>
          <a:endParaRPr lang="en-US" dirty="0"/>
        </a:p>
      </dgm:t>
    </dgm:pt>
    <dgm:pt modelId="{31E2D804-E2AA-4000-B112-26CB906336F1}" type="parTrans" cxnId="{92EB00F5-9E9D-448F-9882-50E4B9D55F3D}">
      <dgm:prSet/>
      <dgm:spPr/>
      <dgm:t>
        <a:bodyPr/>
        <a:lstStyle/>
        <a:p>
          <a:endParaRPr lang="en-US"/>
        </a:p>
      </dgm:t>
    </dgm:pt>
    <dgm:pt modelId="{E114FBB9-63BA-4432-81A1-681727DAC02C}" type="sibTrans" cxnId="{92EB00F5-9E9D-448F-9882-50E4B9D55F3D}">
      <dgm:prSet/>
      <dgm:spPr/>
      <dgm:t>
        <a:bodyPr/>
        <a:lstStyle/>
        <a:p>
          <a:endParaRPr lang="en-US"/>
        </a:p>
      </dgm:t>
    </dgm:pt>
    <dgm:pt modelId="{18A7DEF5-394F-4AF2-B5F4-838A895AE6E4}">
      <dgm:prSet phldrT="[Text]"/>
      <dgm:spPr/>
      <dgm:t>
        <a:bodyPr/>
        <a:lstStyle/>
        <a:p>
          <a:r>
            <a:rPr lang="en-US" dirty="0" err="1" smtClean="0"/>
            <a:t>MobileDevices</a:t>
          </a:r>
          <a:endParaRPr lang="en-US" dirty="0"/>
        </a:p>
      </dgm:t>
    </dgm:pt>
    <dgm:pt modelId="{24C390F0-1903-467B-A36B-7DC89DCB320F}" type="parTrans" cxnId="{D76E73C7-6E97-4735-A37B-D896E0832AFA}">
      <dgm:prSet/>
      <dgm:spPr/>
      <dgm:t>
        <a:bodyPr/>
        <a:lstStyle/>
        <a:p>
          <a:endParaRPr lang="en-US"/>
        </a:p>
      </dgm:t>
    </dgm:pt>
    <dgm:pt modelId="{39382B2F-027B-43AE-A580-FC60887D2166}" type="sibTrans" cxnId="{D76E73C7-6E97-4735-A37B-D896E0832AFA}">
      <dgm:prSet/>
      <dgm:spPr/>
      <dgm:t>
        <a:bodyPr/>
        <a:lstStyle/>
        <a:p>
          <a:endParaRPr lang="en-US"/>
        </a:p>
      </dgm:t>
    </dgm:pt>
    <dgm:pt modelId="{0C2C1244-FFB6-49E4-A445-D605B277F288}">
      <dgm:prSet phldrT="[Text]"/>
      <dgm:spPr/>
      <dgm:t>
        <a:bodyPr/>
        <a:lstStyle/>
        <a:p>
          <a:r>
            <a:rPr lang="en-US" dirty="0" smtClean="0"/>
            <a:t>Servers</a:t>
          </a:r>
          <a:endParaRPr lang="en-US" dirty="0"/>
        </a:p>
      </dgm:t>
    </dgm:pt>
    <dgm:pt modelId="{9DD130D4-865E-4F0B-8E19-9F37341BB874}" type="parTrans" cxnId="{649B6C5C-2612-4D85-8D2F-DFF15B54A25D}">
      <dgm:prSet/>
      <dgm:spPr/>
      <dgm:t>
        <a:bodyPr/>
        <a:lstStyle/>
        <a:p>
          <a:endParaRPr lang="en-US"/>
        </a:p>
      </dgm:t>
    </dgm:pt>
    <dgm:pt modelId="{9D68F378-30B8-4724-B32E-7D18CB99D726}" type="sibTrans" cxnId="{649B6C5C-2612-4D85-8D2F-DFF15B54A25D}">
      <dgm:prSet/>
      <dgm:spPr/>
      <dgm:t>
        <a:bodyPr/>
        <a:lstStyle/>
        <a:p>
          <a:endParaRPr lang="en-US"/>
        </a:p>
      </dgm:t>
    </dgm:pt>
    <dgm:pt modelId="{11A43122-2088-4C16-A3A9-3A7B97EAE593}">
      <dgm:prSet phldrT="[Text]"/>
      <dgm:spPr/>
      <dgm:t>
        <a:bodyPr/>
        <a:lstStyle/>
        <a:p>
          <a:r>
            <a:rPr lang="en-US" dirty="0" err="1" smtClean="0"/>
            <a:t>UsersAndGroups</a:t>
          </a:r>
          <a:endParaRPr lang="en-US" dirty="0"/>
        </a:p>
      </dgm:t>
    </dgm:pt>
    <dgm:pt modelId="{303B836C-4B4A-48EA-BD21-1BEA1BF65D6B}" type="parTrans" cxnId="{0CFDBF28-6B32-47B2-9622-FA7EFC061A44}">
      <dgm:prSet/>
      <dgm:spPr/>
      <dgm:t>
        <a:bodyPr/>
        <a:lstStyle/>
        <a:p>
          <a:endParaRPr lang="en-US"/>
        </a:p>
      </dgm:t>
    </dgm:pt>
    <dgm:pt modelId="{6A42509B-7608-48B3-8797-EDE7264733F7}" type="sibTrans" cxnId="{0CFDBF28-6B32-47B2-9622-FA7EFC061A44}">
      <dgm:prSet/>
      <dgm:spPr/>
      <dgm:t>
        <a:bodyPr/>
        <a:lstStyle/>
        <a:p>
          <a:endParaRPr lang="en-US"/>
        </a:p>
      </dgm:t>
    </dgm:pt>
    <dgm:pt modelId="{9388A754-D1B4-4B96-827A-E0CECAE1634F}">
      <dgm:prSet phldrT="[Text]"/>
      <dgm:spPr/>
      <dgm:t>
        <a:bodyPr/>
        <a:lstStyle/>
        <a:p>
          <a:r>
            <a:rPr lang="en-US" dirty="0" smtClean="0"/>
            <a:t>Admin</a:t>
          </a:r>
          <a:endParaRPr lang="en-US" dirty="0"/>
        </a:p>
      </dgm:t>
    </dgm:pt>
    <dgm:pt modelId="{806C0E85-1A08-4613-BA8F-148A3848C5E7}" type="parTrans" cxnId="{5B055B08-8420-4E3A-9374-1AC16BFB169F}">
      <dgm:prSet/>
      <dgm:spPr/>
      <dgm:t>
        <a:bodyPr/>
        <a:lstStyle/>
        <a:p>
          <a:endParaRPr lang="en-US"/>
        </a:p>
      </dgm:t>
    </dgm:pt>
    <dgm:pt modelId="{37329238-AFF4-4F6B-979A-4673B26B07F8}" type="sibTrans" cxnId="{5B055B08-8420-4E3A-9374-1AC16BFB169F}">
      <dgm:prSet/>
      <dgm:spPr/>
      <dgm:t>
        <a:bodyPr/>
        <a:lstStyle/>
        <a:p>
          <a:endParaRPr lang="en-US"/>
        </a:p>
      </dgm:t>
    </dgm:pt>
    <dgm:pt modelId="{D679ADBF-1A6E-43CE-9AEE-601B4246A243}">
      <dgm:prSet phldrT="[Text]"/>
      <dgm:spPr/>
      <dgm:t>
        <a:bodyPr/>
        <a:lstStyle/>
        <a:p>
          <a:r>
            <a:rPr lang="en-US" dirty="0" smtClean="0"/>
            <a:t>Instructional</a:t>
          </a:r>
          <a:endParaRPr lang="en-US" dirty="0"/>
        </a:p>
      </dgm:t>
    </dgm:pt>
    <dgm:pt modelId="{6AC3F488-6E6A-46B8-B6FF-3E6406E28E82}" type="parTrans" cxnId="{A3C9DCB9-4DB1-4409-A912-2BE3DCDE1624}">
      <dgm:prSet/>
      <dgm:spPr/>
      <dgm:t>
        <a:bodyPr/>
        <a:lstStyle/>
        <a:p>
          <a:endParaRPr lang="en-US"/>
        </a:p>
      </dgm:t>
    </dgm:pt>
    <dgm:pt modelId="{11599E52-FDE3-4BC3-A8D3-F90D08001181}" type="sibTrans" cxnId="{A3C9DCB9-4DB1-4409-A912-2BE3DCDE1624}">
      <dgm:prSet/>
      <dgm:spPr/>
      <dgm:t>
        <a:bodyPr/>
        <a:lstStyle/>
        <a:p>
          <a:endParaRPr lang="en-US"/>
        </a:p>
      </dgm:t>
    </dgm:pt>
    <dgm:pt modelId="{9F529D8E-8615-4E36-807B-5D4E1B7207EE}">
      <dgm:prSet phldrT="[Text]"/>
      <dgm:spPr/>
      <dgm:t>
        <a:bodyPr/>
        <a:lstStyle/>
        <a:p>
          <a:r>
            <a:rPr lang="en-US" dirty="0" smtClean="0"/>
            <a:t>Research</a:t>
          </a:r>
          <a:endParaRPr lang="en-US" dirty="0"/>
        </a:p>
      </dgm:t>
    </dgm:pt>
    <dgm:pt modelId="{31CB2430-5234-4531-8687-A5F61135CD91}" type="parTrans" cxnId="{518C951A-A156-4F58-83E6-1FD24CA7B74B}">
      <dgm:prSet/>
      <dgm:spPr/>
      <dgm:t>
        <a:bodyPr/>
        <a:lstStyle/>
        <a:p>
          <a:endParaRPr lang="en-US"/>
        </a:p>
      </dgm:t>
    </dgm:pt>
    <dgm:pt modelId="{03F6237A-A3AD-4080-B49C-1F1EE55B94FE}" type="sibTrans" cxnId="{518C951A-A156-4F58-83E6-1FD24CA7B74B}">
      <dgm:prSet/>
      <dgm:spPr/>
      <dgm:t>
        <a:bodyPr/>
        <a:lstStyle/>
        <a:p>
          <a:endParaRPr lang="en-US"/>
        </a:p>
      </dgm:t>
    </dgm:pt>
    <dgm:pt modelId="{A6B7EC8B-D576-4EE4-8086-88D012230FF1}">
      <dgm:prSet phldrT="[Text]"/>
      <dgm:spPr/>
      <dgm:t>
        <a:bodyPr/>
        <a:lstStyle/>
        <a:p>
          <a:r>
            <a:rPr lang="en-US" dirty="0" smtClean="0"/>
            <a:t>Admin</a:t>
          </a:r>
          <a:endParaRPr lang="en-US" dirty="0"/>
        </a:p>
      </dgm:t>
    </dgm:pt>
    <dgm:pt modelId="{E1C2E265-9411-46FE-8C74-40A9A095ADFC}" type="parTrans" cxnId="{89E4476C-4F42-4C2A-AE74-6A69D986643C}">
      <dgm:prSet/>
      <dgm:spPr/>
      <dgm:t>
        <a:bodyPr/>
        <a:lstStyle/>
        <a:p>
          <a:endParaRPr lang="en-US"/>
        </a:p>
      </dgm:t>
    </dgm:pt>
    <dgm:pt modelId="{65C5CCF7-AB8C-45A8-84D1-9D551EE2E1B2}" type="sibTrans" cxnId="{89E4476C-4F42-4C2A-AE74-6A69D986643C}">
      <dgm:prSet/>
      <dgm:spPr/>
      <dgm:t>
        <a:bodyPr/>
        <a:lstStyle/>
        <a:p>
          <a:endParaRPr lang="en-US"/>
        </a:p>
      </dgm:t>
    </dgm:pt>
    <dgm:pt modelId="{83E53A9D-40B9-49B6-B4BB-AB557E8A1A21}">
      <dgm:prSet phldrT="[Text]"/>
      <dgm:spPr/>
      <dgm:t>
        <a:bodyPr/>
        <a:lstStyle/>
        <a:p>
          <a:r>
            <a:rPr lang="en-US" dirty="0" smtClean="0"/>
            <a:t>Instructional</a:t>
          </a:r>
          <a:endParaRPr lang="en-US" dirty="0"/>
        </a:p>
      </dgm:t>
    </dgm:pt>
    <dgm:pt modelId="{03B2BBD0-EF43-4436-AFC1-45C4CCA9ADF8}" type="parTrans" cxnId="{D71DF8B8-500E-46F5-83F7-D0E0E4D0BE04}">
      <dgm:prSet/>
      <dgm:spPr/>
      <dgm:t>
        <a:bodyPr/>
        <a:lstStyle/>
        <a:p>
          <a:endParaRPr lang="en-US"/>
        </a:p>
      </dgm:t>
    </dgm:pt>
    <dgm:pt modelId="{CCF4F747-ED2A-4F93-B3A3-84E31054BED4}" type="sibTrans" cxnId="{D71DF8B8-500E-46F5-83F7-D0E0E4D0BE04}">
      <dgm:prSet/>
      <dgm:spPr/>
      <dgm:t>
        <a:bodyPr/>
        <a:lstStyle/>
        <a:p>
          <a:endParaRPr lang="en-US"/>
        </a:p>
      </dgm:t>
    </dgm:pt>
    <dgm:pt modelId="{2D27A968-A669-40FD-ACF6-FA946F7BA5A5}">
      <dgm:prSet phldrT="[Text]"/>
      <dgm:spPr/>
      <dgm:t>
        <a:bodyPr/>
        <a:lstStyle/>
        <a:p>
          <a:r>
            <a:rPr lang="en-US" dirty="0" smtClean="0"/>
            <a:t>Research</a:t>
          </a:r>
          <a:endParaRPr lang="en-US" dirty="0"/>
        </a:p>
      </dgm:t>
    </dgm:pt>
    <dgm:pt modelId="{2D0FA594-1F4A-48E2-9A72-B46026AC78F6}" type="parTrans" cxnId="{F3F6499E-3406-4E72-B8AA-FE21B4CAD7F5}">
      <dgm:prSet/>
      <dgm:spPr/>
      <dgm:t>
        <a:bodyPr/>
        <a:lstStyle/>
        <a:p>
          <a:endParaRPr lang="en-US"/>
        </a:p>
      </dgm:t>
    </dgm:pt>
    <dgm:pt modelId="{E0FC9B8F-D2AB-47AE-9932-205D00130E4E}" type="sibTrans" cxnId="{F3F6499E-3406-4E72-B8AA-FE21B4CAD7F5}">
      <dgm:prSet/>
      <dgm:spPr/>
      <dgm:t>
        <a:bodyPr/>
        <a:lstStyle/>
        <a:p>
          <a:endParaRPr lang="en-US"/>
        </a:p>
      </dgm:t>
    </dgm:pt>
    <dgm:pt modelId="{AA2F1BA4-E067-4A43-82FD-24D660645CF4}">
      <dgm:prSet phldrT="[Text]"/>
      <dgm:spPr/>
      <dgm:t>
        <a:bodyPr/>
        <a:lstStyle/>
        <a:p>
          <a:r>
            <a:rPr lang="en-US" dirty="0" smtClean="0"/>
            <a:t>Admin</a:t>
          </a:r>
          <a:endParaRPr lang="en-US" dirty="0"/>
        </a:p>
      </dgm:t>
    </dgm:pt>
    <dgm:pt modelId="{28E9FF1D-0339-4AD8-ABBA-1DFD3898159A}" type="parTrans" cxnId="{341B3FB8-6AA5-4174-9060-627DFAF40850}">
      <dgm:prSet/>
      <dgm:spPr/>
      <dgm:t>
        <a:bodyPr/>
        <a:lstStyle/>
        <a:p>
          <a:endParaRPr lang="en-US"/>
        </a:p>
      </dgm:t>
    </dgm:pt>
    <dgm:pt modelId="{A733A765-B4DA-403B-8BE8-37CE955248ED}" type="sibTrans" cxnId="{341B3FB8-6AA5-4174-9060-627DFAF40850}">
      <dgm:prSet/>
      <dgm:spPr/>
      <dgm:t>
        <a:bodyPr/>
        <a:lstStyle/>
        <a:p>
          <a:endParaRPr lang="en-US"/>
        </a:p>
      </dgm:t>
    </dgm:pt>
    <dgm:pt modelId="{1495EBA4-3516-4F85-AEB3-764772BAE246}">
      <dgm:prSet phldrT="[Text]"/>
      <dgm:spPr/>
      <dgm:t>
        <a:bodyPr/>
        <a:lstStyle/>
        <a:p>
          <a:r>
            <a:rPr lang="en-US" dirty="0" err="1" smtClean="0"/>
            <a:t>Dept</a:t>
          </a:r>
          <a:endParaRPr lang="en-US" dirty="0"/>
        </a:p>
      </dgm:t>
    </dgm:pt>
    <dgm:pt modelId="{DB653237-35C6-4B80-910E-16E47EE6759C}" type="parTrans" cxnId="{384F2CCA-DB50-4604-B31D-BBF66CB6F05E}">
      <dgm:prSet/>
      <dgm:spPr/>
      <dgm:t>
        <a:bodyPr/>
        <a:lstStyle/>
        <a:p>
          <a:endParaRPr lang="en-US"/>
        </a:p>
      </dgm:t>
    </dgm:pt>
    <dgm:pt modelId="{8592E1E5-2526-458E-A020-C2F305A60D88}" type="sibTrans" cxnId="{384F2CCA-DB50-4604-B31D-BBF66CB6F05E}">
      <dgm:prSet/>
      <dgm:spPr/>
      <dgm:t>
        <a:bodyPr/>
        <a:lstStyle/>
        <a:p>
          <a:endParaRPr lang="en-US"/>
        </a:p>
      </dgm:t>
    </dgm:pt>
    <dgm:pt modelId="{22054168-EBD8-4F88-AB2E-0A7195C928B8}">
      <dgm:prSet phldrT="[Text]"/>
      <dgm:spPr/>
      <dgm:t>
        <a:bodyPr/>
        <a:lstStyle/>
        <a:p>
          <a:r>
            <a:rPr lang="en-US" dirty="0" err="1" smtClean="0"/>
            <a:t>Dept</a:t>
          </a:r>
          <a:endParaRPr lang="en-US" dirty="0"/>
        </a:p>
      </dgm:t>
    </dgm:pt>
    <dgm:pt modelId="{12F8AF39-9693-4F14-B9F0-93619748F91D}" type="parTrans" cxnId="{4017F133-2AFF-4D14-AA00-4F9118737EF8}">
      <dgm:prSet/>
      <dgm:spPr/>
      <dgm:t>
        <a:bodyPr/>
        <a:lstStyle/>
        <a:p>
          <a:endParaRPr lang="en-US"/>
        </a:p>
      </dgm:t>
    </dgm:pt>
    <dgm:pt modelId="{F452EE4E-A4A6-4A31-A404-1D35BAE04AA3}" type="sibTrans" cxnId="{4017F133-2AFF-4D14-AA00-4F9118737EF8}">
      <dgm:prSet/>
      <dgm:spPr/>
      <dgm:t>
        <a:bodyPr/>
        <a:lstStyle/>
        <a:p>
          <a:endParaRPr lang="en-US"/>
        </a:p>
      </dgm:t>
    </dgm:pt>
    <dgm:pt modelId="{C9AF5265-87A4-4ED6-9907-A1A3C1441B70}">
      <dgm:prSet phldrT="[Text]"/>
      <dgm:spPr/>
      <dgm:t>
        <a:bodyPr/>
        <a:lstStyle/>
        <a:p>
          <a:r>
            <a:rPr lang="en-US" dirty="0" smtClean="0"/>
            <a:t>Research Group</a:t>
          </a:r>
          <a:endParaRPr lang="en-US" dirty="0"/>
        </a:p>
      </dgm:t>
    </dgm:pt>
    <dgm:pt modelId="{8310B585-D5C2-4CE1-948E-F334EDA3A3CE}" type="parTrans" cxnId="{036DA004-8C83-40B5-9634-5F492359B0D8}">
      <dgm:prSet/>
      <dgm:spPr/>
      <dgm:t>
        <a:bodyPr/>
        <a:lstStyle/>
        <a:p>
          <a:endParaRPr lang="en-US"/>
        </a:p>
      </dgm:t>
    </dgm:pt>
    <dgm:pt modelId="{23097656-2571-47F7-BC91-A9345AF3E569}" type="sibTrans" cxnId="{036DA004-8C83-40B5-9634-5F492359B0D8}">
      <dgm:prSet/>
      <dgm:spPr/>
      <dgm:t>
        <a:bodyPr/>
        <a:lstStyle/>
        <a:p>
          <a:endParaRPr lang="en-US"/>
        </a:p>
      </dgm:t>
    </dgm:pt>
    <dgm:pt modelId="{7A8EDF07-0132-4F58-8726-6265C9868C78}">
      <dgm:prSet phldrT="[Text]"/>
      <dgm:spPr/>
      <dgm:t>
        <a:bodyPr/>
        <a:lstStyle/>
        <a:p>
          <a:r>
            <a:rPr lang="en-US" dirty="0" err="1" smtClean="0"/>
            <a:t>Dept</a:t>
          </a:r>
          <a:endParaRPr lang="en-US" dirty="0"/>
        </a:p>
      </dgm:t>
    </dgm:pt>
    <dgm:pt modelId="{990DFFE6-A4ED-4D33-9E13-110C019291DE}" type="parTrans" cxnId="{A03B7F73-D587-40B3-A59C-926B2D7939E6}">
      <dgm:prSet/>
      <dgm:spPr/>
      <dgm:t>
        <a:bodyPr/>
        <a:lstStyle/>
        <a:p>
          <a:endParaRPr lang="en-US"/>
        </a:p>
      </dgm:t>
    </dgm:pt>
    <dgm:pt modelId="{9A4C8FFD-11BF-44D5-AE4D-15EF10A41386}" type="sibTrans" cxnId="{A03B7F73-D587-40B3-A59C-926B2D7939E6}">
      <dgm:prSet/>
      <dgm:spPr/>
      <dgm:t>
        <a:bodyPr/>
        <a:lstStyle/>
        <a:p>
          <a:endParaRPr lang="en-US"/>
        </a:p>
      </dgm:t>
    </dgm:pt>
    <dgm:pt modelId="{35C156A8-A94E-4DA6-BA05-465A26A1FCFD}">
      <dgm:prSet phldrT="[Text]"/>
      <dgm:spPr/>
      <dgm:t>
        <a:bodyPr/>
        <a:lstStyle/>
        <a:p>
          <a:r>
            <a:rPr lang="en-US" dirty="0" smtClean="0"/>
            <a:t>**Exchange**</a:t>
          </a:r>
          <a:endParaRPr lang="en-US" dirty="0"/>
        </a:p>
      </dgm:t>
    </dgm:pt>
    <dgm:pt modelId="{157B4CF4-AA19-435D-BDBA-74D42AFA5B83}" type="parTrans" cxnId="{0E020AEE-004E-45CF-B4A3-59ABE95F2411}">
      <dgm:prSet/>
      <dgm:spPr/>
      <dgm:t>
        <a:bodyPr/>
        <a:lstStyle/>
        <a:p>
          <a:endParaRPr lang="en-US"/>
        </a:p>
      </dgm:t>
    </dgm:pt>
    <dgm:pt modelId="{4029BFE9-DF45-4261-B2A5-7CB687505D55}" type="sibTrans" cxnId="{0E020AEE-004E-45CF-B4A3-59ABE95F2411}">
      <dgm:prSet/>
      <dgm:spPr/>
      <dgm:t>
        <a:bodyPr/>
        <a:lstStyle/>
        <a:p>
          <a:endParaRPr lang="en-US"/>
        </a:p>
      </dgm:t>
    </dgm:pt>
    <dgm:pt modelId="{493867E8-C95B-4094-BE5B-7A92071390BC}">
      <dgm:prSet phldrT="[Text]"/>
      <dgm:spPr/>
      <dgm:t>
        <a:bodyPr/>
        <a:lstStyle/>
        <a:p>
          <a:r>
            <a:rPr lang="en-US" dirty="0" smtClean="0"/>
            <a:t>Admin</a:t>
          </a:r>
          <a:endParaRPr lang="en-US" dirty="0"/>
        </a:p>
      </dgm:t>
    </dgm:pt>
    <dgm:pt modelId="{33C5C97A-A724-404E-9858-07BF5784F8F5}" type="parTrans" cxnId="{79882452-8873-48A8-8353-6A879671A389}">
      <dgm:prSet/>
      <dgm:spPr/>
      <dgm:t>
        <a:bodyPr/>
        <a:lstStyle/>
        <a:p>
          <a:endParaRPr lang="en-US"/>
        </a:p>
      </dgm:t>
    </dgm:pt>
    <dgm:pt modelId="{72A78C0E-1869-4D39-B59D-411C6975628B}" type="sibTrans" cxnId="{79882452-8873-48A8-8353-6A879671A389}">
      <dgm:prSet/>
      <dgm:spPr/>
      <dgm:t>
        <a:bodyPr/>
        <a:lstStyle/>
        <a:p>
          <a:endParaRPr lang="en-US"/>
        </a:p>
      </dgm:t>
    </dgm:pt>
    <dgm:pt modelId="{3CD583E1-FD64-44E2-A207-D8E2EC549E0A}">
      <dgm:prSet phldrT="[Text]"/>
      <dgm:spPr/>
      <dgm:t>
        <a:bodyPr/>
        <a:lstStyle/>
        <a:p>
          <a:r>
            <a:rPr lang="en-US" dirty="0" smtClean="0"/>
            <a:t>Research</a:t>
          </a:r>
          <a:endParaRPr lang="en-US" dirty="0"/>
        </a:p>
      </dgm:t>
    </dgm:pt>
    <dgm:pt modelId="{4A0A8C8F-7232-46D2-B6A7-9115E4707315}" type="parTrans" cxnId="{BA5FC483-976C-42D4-A514-80F13F16B554}">
      <dgm:prSet/>
      <dgm:spPr/>
      <dgm:t>
        <a:bodyPr/>
        <a:lstStyle/>
        <a:p>
          <a:endParaRPr lang="en-US"/>
        </a:p>
      </dgm:t>
    </dgm:pt>
    <dgm:pt modelId="{A418E8A4-3A71-4E52-AE4A-41103CDD1EE2}" type="sibTrans" cxnId="{BA5FC483-976C-42D4-A514-80F13F16B554}">
      <dgm:prSet/>
      <dgm:spPr/>
      <dgm:t>
        <a:bodyPr/>
        <a:lstStyle/>
        <a:p>
          <a:endParaRPr lang="en-US"/>
        </a:p>
      </dgm:t>
    </dgm:pt>
    <dgm:pt modelId="{2B1AA697-C623-4FC5-A568-AFDE119FDFE0}">
      <dgm:prSet phldrT="[Text]"/>
      <dgm:spPr/>
      <dgm:t>
        <a:bodyPr/>
        <a:lstStyle/>
        <a:p>
          <a:r>
            <a:rPr lang="en-US" dirty="0" smtClean="0"/>
            <a:t>Instructional</a:t>
          </a:r>
          <a:endParaRPr lang="en-US" dirty="0"/>
        </a:p>
      </dgm:t>
    </dgm:pt>
    <dgm:pt modelId="{61C97456-7D90-42EC-A5BC-E4AC6BDF243A}" type="parTrans" cxnId="{FFD9BDCB-0D9D-48E3-82BF-2D3F189B3CB4}">
      <dgm:prSet/>
      <dgm:spPr/>
      <dgm:t>
        <a:bodyPr/>
        <a:lstStyle/>
        <a:p>
          <a:endParaRPr lang="en-US"/>
        </a:p>
      </dgm:t>
    </dgm:pt>
    <dgm:pt modelId="{BC10E469-E69D-491C-8AFD-7827F6AD062A}" type="sibTrans" cxnId="{FFD9BDCB-0D9D-48E3-82BF-2D3F189B3CB4}">
      <dgm:prSet/>
      <dgm:spPr/>
      <dgm:t>
        <a:bodyPr/>
        <a:lstStyle/>
        <a:p>
          <a:endParaRPr lang="en-US"/>
        </a:p>
      </dgm:t>
    </dgm:pt>
    <dgm:pt modelId="{63762D5A-F633-4F26-81C5-884F2C783757}">
      <dgm:prSet phldrT="[Text]"/>
      <dgm:spPr/>
      <dgm:t>
        <a:bodyPr/>
        <a:lstStyle/>
        <a:p>
          <a:r>
            <a:rPr lang="en-US" dirty="0" smtClean="0"/>
            <a:t>Research</a:t>
          </a:r>
          <a:endParaRPr lang="en-US" dirty="0"/>
        </a:p>
      </dgm:t>
    </dgm:pt>
    <dgm:pt modelId="{84467471-CDDC-4843-BF8B-5C752125FB4C}" type="parTrans" cxnId="{AD70497E-7F6D-47FD-99DE-01EA696B85B3}">
      <dgm:prSet/>
      <dgm:spPr/>
    </dgm:pt>
    <dgm:pt modelId="{465A6EAB-7F11-442A-88C9-A959EDBB2ADE}" type="sibTrans" cxnId="{AD70497E-7F6D-47FD-99DE-01EA696B85B3}">
      <dgm:prSet/>
      <dgm:spPr/>
    </dgm:pt>
    <dgm:pt modelId="{BAFC82D9-AA83-450E-B113-1746BB80FDE2}">
      <dgm:prSet phldrT="[Text]"/>
      <dgm:spPr/>
      <dgm:t>
        <a:bodyPr/>
        <a:lstStyle/>
        <a:p>
          <a:r>
            <a:rPr lang="en-US" dirty="0" smtClean="0"/>
            <a:t>Instructional</a:t>
          </a:r>
          <a:endParaRPr lang="en-US" dirty="0"/>
        </a:p>
      </dgm:t>
    </dgm:pt>
    <dgm:pt modelId="{2FF1E1EA-1BA9-4436-B033-F936CBACD799}" type="parTrans" cxnId="{1FE27CA2-87E6-4788-873C-25ACB38F6A1C}">
      <dgm:prSet/>
      <dgm:spPr/>
    </dgm:pt>
    <dgm:pt modelId="{1D89F63F-3619-4D37-9A48-E4FC5E76B1C4}" type="sibTrans" cxnId="{1FE27CA2-87E6-4788-873C-25ACB38F6A1C}">
      <dgm:prSet/>
      <dgm:spPr/>
    </dgm:pt>
    <dgm:pt modelId="{7A1B3BE1-7A61-4998-8F0D-689FAA149245}" type="pres">
      <dgm:prSet presAssocID="{C4295EA0-9541-4660-83E2-E1C09E432073}" presName="hierChild1" presStyleCnt="0">
        <dgm:presLayoutVars>
          <dgm:orgChart val="1"/>
          <dgm:chPref val="1"/>
          <dgm:dir/>
          <dgm:animOne val="branch"/>
          <dgm:animLvl val="lvl"/>
          <dgm:resizeHandles/>
        </dgm:presLayoutVars>
      </dgm:prSet>
      <dgm:spPr/>
      <dgm:t>
        <a:bodyPr/>
        <a:lstStyle/>
        <a:p>
          <a:endParaRPr lang="en-US"/>
        </a:p>
      </dgm:t>
    </dgm:pt>
    <dgm:pt modelId="{2D661053-B6C1-49D4-829D-333E08BBB6C5}" type="pres">
      <dgm:prSet presAssocID="{1588E1E1-D89F-4AFA-B592-7810CB7D14B7}" presName="hierRoot1" presStyleCnt="0">
        <dgm:presLayoutVars>
          <dgm:hierBranch val="init"/>
        </dgm:presLayoutVars>
      </dgm:prSet>
      <dgm:spPr/>
      <dgm:t>
        <a:bodyPr/>
        <a:lstStyle/>
        <a:p>
          <a:endParaRPr lang="en-US"/>
        </a:p>
      </dgm:t>
    </dgm:pt>
    <dgm:pt modelId="{BAF56371-F0EA-44D5-AE25-E966EEB2066E}" type="pres">
      <dgm:prSet presAssocID="{1588E1E1-D89F-4AFA-B592-7810CB7D14B7}" presName="rootComposite1" presStyleCnt="0"/>
      <dgm:spPr/>
      <dgm:t>
        <a:bodyPr/>
        <a:lstStyle/>
        <a:p>
          <a:endParaRPr lang="en-US"/>
        </a:p>
      </dgm:t>
    </dgm:pt>
    <dgm:pt modelId="{53DE86E6-5745-43DB-B278-5F93E6788FE2}" type="pres">
      <dgm:prSet presAssocID="{1588E1E1-D89F-4AFA-B592-7810CB7D14B7}" presName="rootText1" presStyleLbl="node0" presStyleIdx="0" presStyleCnt="1">
        <dgm:presLayoutVars>
          <dgm:chPref val="3"/>
        </dgm:presLayoutVars>
      </dgm:prSet>
      <dgm:spPr/>
      <dgm:t>
        <a:bodyPr/>
        <a:lstStyle/>
        <a:p>
          <a:endParaRPr lang="en-US"/>
        </a:p>
      </dgm:t>
    </dgm:pt>
    <dgm:pt modelId="{3EB687E9-C1CA-4C31-9199-07FFE838114F}" type="pres">
      <dgm:prSet presAssocID="{1588E1E1-D89F-4AFA-B592-7810CB7D14B7}" presName="rootConnector1" presStyleLbl="node1" presStyleIdx="0" presStyleCnt="0"/>
      <dgm:spPr/>
      <dgm:t>
        <a:bodyPr/>
        <a:lstStyle/>
        <a:p>
          <a:endParaRPr lang="en-US"/>
        </a:p>
      </dgm:t>
    </dgm:pt>
    <dgm:pt modelId="{8C6D7A2A-5888-464B-907D-B04AB6C2AC76}" type="pres">
      <dgm:prSet presAssocID="{1588E1E1-D89F-4AFA-B592-7810CB7D14B7}" presName="hierChild2" presStyleCnt="0"/>
      <dgm:spPr/>
      <dgm:t>
        <a:bodyPr/>
        <a:lstStyle/>
        <a:p>
          <a:endParaRPr lang="en-US"/>
        </a:p>
      </dgm:t>
    </dgm:pt>
    <dgm:pt modelId="{834B7D05-4E79-4C4F-8C3E-1930324B56E6}" type="pres">
      <dgm:prSet presAssocID="{211B49E5-1EDF-4373-9E3F-058133394C88}" presName="Name37" presStyleLbl="parChTrans1D2" presStyleIdx="0" presStyleCnt="5"/>
      <dgm:spPr/>
      <dgm:t>
        <a:bodyPr/>
        <a:lstStyle/>
        <a:p>
          <a:endParaRPr lang="en-US"/>
        </a:p>
      </dgm:t>
    </dgm:pt>
    <dgm:pt modelId="{5C73FA65-479E-40C8-BBD4-0E863DE4B837}" type="pres">
      <dgm:prSet presAssocID="{024204F6-F3A7-41B2-BB9A-7DDA2CDB43C8}" presName="hierRoot2" presStyleCnt="0">
        <dgm:presLayoutVars>
          <dgm:hierBranch val="init"/>
        </dgm:presLayoutVars>
      </dgm:prSet>
      <dgm:spPr/>
      <dgm:t>
        <a:bodyPr/>
        <a:lstStyle/>
        <a:p>
          <a:endParaRPr lang="en-US"/>
        </a:p>
      </dgm:t>
    </dgm:pt>
    <dgm:pt modelId="{8C61076F-EFC9-44FD-B3EE-F30F2CE59DCD}" type="pres">
      <dgm:prSet presAssocID="{024204F6-F3A7-41B2-BB9A-7DDA2CDB43C8}" presName="rootComposite" presStyleCnt="0"/>
      <dgm:spPr/>
      <dgm:t>
        <a:bodyPr/>
        <a:lstStyle/>
        <a:p>
          <a:endParaRPr lang="en-US"/>
        </a:p>
      </dgm:t>
    </dgm:pt>
    <dgm:pt modelId="{2E60397A-C697-4399-B81B-3A307157798E}" type="pres">
      <dgm:prSet presAssocID="{024204F6-F3A7-41B2-BB9A-7DDA2CDB43C8}" presName="rootText" presStyleLbl="node2" presStyleIdx="0" presStyleCnt="5">
        <dgm:presLayoutVars>
          <dgm:chPref val="3"/>
        </dgm:presLayoutVars>
      </dgm:prSet>
      <dgm:spPr/>
      <dgm:t>
        <a:bodyPr/>
        <a:lstStyle/>
        <a:p>
          <a:endParaRPr lang="en-US"/>
        </a:p>
      </dgm:t>
    </dgm:pt>
    <dgm:pt modelId="{9ACC36DD-5022-4D7C-AB5F-4219B6356D81}" type="pres">
      <dgm:prSet presAssocID="{024204F6-F3A7-41B2-BB9A-7DDA2CDB43C8}" presName="rootConnector" presStyleLbl="node2" presStyleIdx="0" presStyleCnt="5"/>
      <dgm:spPr/>
      <dgm:t>
        <a:bodyPr/>
        <a:lstStyle/>
        <a:p>
          <a:endParaRPr lang="en-US"/>
        </a:p>
      </dgm:t>
    </dgm:pt>
    <dgm:pt modelId="{E0EB8CAA-D6CB-48CD-9396-882FC5A2E7AD}" type="pres">
      <dgm:prSet presAssocID="{024204F6-F3A7-41B2-BB9A-7DDA2CDB43C8}" presName="hierChild4" presStyleCnt="0"/>
      <dgm:spPr/>
      <dgm:t>
        <a:bodyPr/>
        <a:lstStyle/>
        <a:p>
          <a:endParaRPr lang="en-US"/>
        </a:p>
      </dgm:t>
    </dgm:pt>
    <dgm:pt modelId="{01C8E862-8F17-4B8D-8D76-CE941564E2B4}" type="pres">
      <dgm:prSet presAssocID="{024204F6-F3A7-41B2-BB9A-7DDA2CDB43C8}" presName="hierChild5" presStyleCnt="0"/>
      <dgm:spPr/>
      <dgm:t>
        <a:bodyPr/>
        <a:lstStyle/>
        <a:p>
          <a:endParaRPr lang="en-US"/>
        </a:p>
      </dgm:t>
    </dgm:pt>
    <dgm:pt modelId="{A9973888-EAE9-4AA0-82A6-CE9200801B19}" type="pres">
      <dgm:prSet presAssocID="{31E2D804-E2AA-4000-B112-26CB906336F1}" presName="Name37" presStyleLbl="parChTrans1D2" presStyleIdx="1" presStyleCnt="5"/>
      <dgm:spPr/>
      <dgm:t>
        <a:bodyPr/>
        <a:lstStyle/>
        <a:p>
          <a:endParaRPr lang="en-US"/>
        </a:p>
      </dgm:t>
    </dgm:pt>
    <dgm:pt modelId="{A12818D2-059B-4039-BF22-9D7BBDE4D079}" type="pres">
      <dgm:prSet presAssocID="{FBBA33F3-F180-4EAD-BAA1-8113FE8ACEE4}" presName="hierRoot2" presStyleCnt="0">
        <dgm:presLayoutVars>
          <dgm:hierBranch val="init"/>
        </dgm:presLayoutVars>
      </dgm:prSet>
      <dgm:spPr/>
      <dgm:t>
        <a:bodyPr/>
        <a:lstStyle/>
        <a:p>
          <a:endParaRPr lang="en-US"/>
        </a:p>
      </dgm:t>
    </dgm:pt>
    <dgm:pt modelId="{5D20E02E-2168-4A0E-A482-F7781A0F0E51}" type="pres">
      <dgm:prSet presAssocID="{FBBA33F3-F180-4EAD-BAA1-8113FE8ACEE4}" presName="rootComposite" presStyleCnt="0"/>
      <dgm:spPr/>
      <dgm:t>
        <a:bodyPr/>
        <a:lstStyle/>
        <a:p>
          <a:endParaRPr lang="en-US"/>
        </a:p>
      </dgm:t>
    </dgm:pt>
    <dgm:pt modelId="{76EA74A6-7166-4AE6-B9D8-E7DB6D8EC87F}" type="pres">
      <dgm:prSet presAssocID="{FBBA33F3-F180-4EAD-BAA1-8113FE8ACEE4}" presName="rootText" presStyleLbl="node2" presStyleIdx="1" presStyleCnt="5">
        <dgm:presLayoutVars>
          <dgm:chPref val="3"/>
        </dgm:presLayoutVars>
      </dgm:prSet>
      <dgm:spPr/>
      <dgm:t>
        <a:bodyPr/>
        <a:lstStyle/>
        <a:p>
          <a:endParaRPr lang="en-US"/>
        </a:p>
      </dgm:t>
    </dgm:pt>
    <dgm:pt modelId="{CE74B581-21F2-43FB-83BE-028DF4A77702}" type="pres">
      <dgm:prSet presAssocID="{FBBA33F3-F180-4EAD-BAA1-8113FE8ACEE4}" presName="rootConnector" presStyleLbl="node2" presStyleIdx="1" presStyleCnt="5"/>
      <dgm:spPr/>
      <dgm:t>
        <a:bodyPr/>
        <a:lstStyle/>
        <a:p>
          <a:endParaRPr lang="en-US"/>
        </a:p>
      </dgm:t>
    </dgm:pt>
    <dgm:pt modelId="{B72FE29D-19BA-4369-8EE8-17A9D1E668EE}" type="pres">
      <dgm:prSet presAssocID="{FBBA33F3-F180-4EAD-BAA1-8113FE8ACEE4}" presName="hierChild4" presStyleCnt="0"/>
      <dgm:spPr/>
      <dgm:t>
        <a:bodyPr/>
        <a:lstStyle/>
        <a:p>
          <a:endParaRPr lang="en-US"/>
        </a:p>
      </dgm:t>
    </dgm:pt>
    <dgm:pt modelId="{81CF32EC-26DF-41C4-9B99-B74FFC2A6190}" type="pres">
      <dgm:prSet presAssocID="{806C0E85-1A08-4613-BA8F-148A3848C5E7}" presName="Name37" presStyleLbl="parChTrans1D3" presStyleIdx="0" presStyleCnt="10"/>
      <dgm:spPr/>
      <dgm:t>
        <a:bodyPr/>
        <a:lstStyle/>
        <a:p>
          <a:endParaRPr lang="en-US"/>
        </a:p>
      </dgm:t>
    </dgm:pt>
    <dgm:pt modelId="{37C186DD-90BC-49EE-A0DC-BE610755360F}" type="pres">
      <dgm:prSet presAssocID="{9388A754-D1B4-4B96-827A-E0CECAE1634F}" presName="hierRoot2" presStyleCnt="0">
        <dgm:presLayoutVars>
          <dgm:hierBranch val="init"/>
        </dgm:presLayoutVars>
      </dgm:prSet>
      <dgm:spPr/>
      <dgm:t>
        <a:bodyPr/>
        <a:lstStyle/>
        <a:p>
          <a:endParaRPr lang="en-US"/>
        </a:p>
      </dgm:t>
    </dgm:pt>
    <dgm:pt modelId="{A3BB4F34-294F-4CF7-B936-1A12EC6B56FF}" type="pres">
      <dgm:prSet presAssocID="{9388A754-D1B4-4B96-827A-E0CECAE1634F}" presName="rootComposite" presStyleCnt="0"/>
      <dgm:spPr/>
      <dgm:t>
        <a:bodyPr/>
        <a:lstStyle/>
        <a:p>
          <a:endParaRPr lang="en-US"/>
        </a:p>
      </dgm:t>
    </dgm:pt>
    <dgm:pt modelId="{48384638-A1ED-491D-B99C-6EE9B17C85D3}" type="pres">
      <dgm:prSet presAssocID="{9388A754-D1B4-4B96-827A-E0CECAE1634F}" presName="rootText" presStyleLbl="node3" presStyleIdx="0" presStyleCnt="10">
        <dgm:presLayoutVars>
          <dgm:chPref val="3"/>
        </dgm:presLayoutVars>
      </dgm:prSet>
      <dgm:spPr/>
      <dgm:t>
        <a:bodyPr/>
        <a:lstStyle/>
        <a:p>
          <a:endParaRPr lang="en-US"/>
        </a:p>
      </dgm:t>
    </dgm:pt>
    <dgm:pt modelId="{4398449E-6404-406E-AAC6-89AA7A2F5AFA}" type="pres">
      <dgm:prSet presAssocID="{9388A754-D1B4-4B96-827A-E0CECAE1634F}" presName="rootConnector" presStyleLbl="node3" presStyleIdx="0" presStyleCnt="10"/>
      <dgm:spPr/>
      <dgm:t>
        <a:bodyPr/>
        <a:lstStyle/>
        <a:p>
          <a:endParaRPr lang="en-US"/>
        </a:p>
      </dgm:t>
    </dgm:pt>
    <dgm:pt modelId="{85577D8C-0CB0-4F1C-8170-0EA895AFF0CE}" type="pres">
      <dgm:prSet presAssocID="{9388A754-D1B4-4B96-827A-E0CECAE1634F}" presName="hierChild4" presStyleCnt="0"/>
      <dgm:spPr/>
      <dgm:t>
        <a:bodyPr/>
        <a:lstStyle/>
        <a:p>
          <a:endParaRPr lang="en-US"/>
        </a:p>
      </dgm:t>
    </dgm:pt>
    <dgm:pt modelId="{71E9FAF2-7F08-41EF-9847-A65D2D549743}" type="pres">
      <dgm:prSet presAssocID="{DB653237-35C6-4B80-910E-16E47EE6759C}" presName="Name37" presStyleLbl="parChTrans1D4" presStyleIdx="0" presStyleCnt="7"/>
      <dgm:spPr/>
      <dgm:t>
        <a:bodyPr/>
        <a:lstStyle/>
        <a:p>
          <a:endParaRPr lang="en-US"/>
        </a:p>
      </dgm:t>
    </dgm:pt>
    <dgm:pt modelId="{8E7F6B67-D6F1-4163-A40C-EF10F7B50E90}" type="pres">
      <dgm:prSet presAssocID="{1495EBA4-3516-4F85-AEB3-764772BAE246}" presName="hierRoot2" presStyleCnt="0">
        <dgm:presLayoutVars>
          <dgm:hierBranch val="init"/>
        </dgm:presLayoutVars>
      </dgm:prSet>
      <dgm:spPr/>
      <dgm:t>
        <a:bodyPr/>
        <a:lstStyle/>
        <a:p>
          <a:endParaRPr lang="en-US"/>
        </a:p>
      </dgm:t>
    </dgm:pt>
    <dgm:pt modelId="{D51E71E1-A7D1-4E25-ACDF-8C15291E9DC1}" type="pres">
      <dgm:prSet presAssocID="{1495EBA4-3516-4F85-AEB3-764772BAE246}" presName="rootComposite" presStyleCnt="0"/>
      <dgm:spPr/>
      <dgm:t>
        <a:bodyPr/>
        <a:lstStyle/>
        <a:p>
          <a:endParaRPr lang="en-US"/>
        </a:p>
      </dgm:t>
    </dgm:pt>
    <dgm:pt modelId="{2B01FF3A-C5B2-4671-9529-F358D77E5042}" type="pres">
      <dgm:prSet presAssocID="{1495EBA4-3516-4F85-AEB3-764772BAE246}" presName="rootText" presStyleLbl="node4" presStyleIdx="0" presStyleCnt="7">
        <dgm:presLayoutVars>
          <dgm:chPref val="3"/>
        </dgm:presLayoutVars>
      </dgm:prSet>
      <dgm:spPr/>
      <dgm:t>
        <a:bodyPr/>
        <a:lstStyle/>
        <a:p>
          <a:endParaRPr lang="en-US"/>
        </a:p>
      </dgm:t>
    </dgm:pt>
    <dgm:pt modelId="{5F89AC11-4EC0-4C4E-AB28-CBBB7B90B4AB}" type="pres">
      <dgm:prSet presAssocID="{1495EBA4-3516-4F85-AEB3-764772BAE246}" presName="rootConnector" presStyleLbl="node4" presStyleIdx="0" presStyleCnt="7"/>
      <dgm:spPr/>
      <dgm:t>
        <a:bodyPr/>
        <a:lstStyle/>
        <a:p>
          <a:endParaRPr lang="en-US"/>
        </a:p>
      </dgm:t>
    </dgm:pt>
    <dgm:pt modelId="{D17BC75B-7291-4DDB-8880-4B5A1ECD3516}" type="pres">
      <dgm:prSet presAssocID="{1495EBA4-3516-4F85-AEB3-764772BAE246}" presName="hierChild4" presStyleCnt="0"/>
      <dgm:spPr/>
      <dgm:t>
        <a:bodyPr/>
        <a:lstStyle/>
        <a:p>
          <a:endParaRPr lang="en-US"/>
        </a:p>
      </dgm:t>
    </dgm:pt>
    <dgm:pt modelId="{6542F7B9-BA05-4D12-BD81-7AF2794CBF7C}" type="pres">
      <dgm:prSet presAssocID="{1495EBA4-3516-4F85-AEB3-764772BAE246}" presName="hierChild5" presStyleCnt="0"/>
      <dgm:spPr/>
      <dgm:t>
        <a:bodyPr/>
        <a:lstStyle/>
        <a:p>
          <a:endParaRPr lang="en-US"/>
        </a:p>
      </dgm:t>
    </dgm:pt>
    <dgm:pt modelId="{98306617-F82B-4474-B1B3-819642577284}" type="pres">
      <dgm:prSet presAssocID="{9388A754-D1B4-4B96-827A-E0CECAE1634F}" presName="hierChild5" presStyleCnt="0"/>
      <dgm:spPr/>
      <dgm:t>
        <a:bodyPr/>
        <a:lstStyle/>
        <a:p>
          <a:endParaRPr lang="en-US"/>
        </a:p>
      </dgm:t>
    </dgm:pt>
    <dgm:pt modelId="{C7D0CADF-2DBC-45F3-ADB0-F157F7630F97}" type="pres">
      <dgm:prSet presAssocID="{6AC3F488-6E6A-46B8-B6FF-3E6406E28E82}" presName="Name37" presStyleLbl="parChTrans1D3" presStyleIdx="1" presStyleCnt="10"/>
      <dgm:spPr/>
      <dgm:t>
        <a:bodyPr/>
        <a:lstStyle/>
        <a:p>
          <a:endParaRPr lang="en-US"/>
        </a:p>
      </dgm:t>
    </dgm:pt>
    <dgm:pt modelId="{B507A3BD-A052-4F39-9D23-F6C020F2CF74}" type="pres">
      <dgm:prSet presAssocID="{D679ADBF-1A6E-43CE-9AEE-601B4246A243}" presName="hierRoot2" presStyleCnt="0">
        <dgm:presLayoutVars>
          <dgm:hierBranch val="init"/>
        </dgm:presLayoutVars>
      </dgm:prSet>
      <dgm:spPr/>
      <dgm:t>
        <a:bodyPr/>
        <a:lstStyle/>
        <a:p>
          <a:endParaRPr lang="en-US"/>
        </a:p>
      </dgm:t>
    </dgm:pt>
    <dgm:pt modelId="{A20EC9A7-4A37-4785-9370-6D81E2646E6F}" type="pres">
      <dgm:prSet presAssocID="{D679ADBF-1A6E-43CE-9AEE-601B4246A243}" presName="rootComposite" presStyleCnt="0"/>
      <dgm:spPr/>
      <dgm:t>
        <a:bodyPr/>
        <a:lstStyle/>
        <a:p>
          <a:endParaRPr lang="en-US"/>
        </a:p>
      </dgm:t>
    </dgm:pt>
    <dgm:pt modelId="{56D9C784-98A4-4EB0-A2EC-C1E659DA5583}" type="pres">
      <dgm:prSet presAssocID="{D679ADBF-1A6E-43CE-9AEE-601B4246A243}" presName="rootText" presStyleLbl="node3" presStyleIdx="1" presStyleCnt="10">
        <dgm:presLayoutVars>
          <dgm:chPref val="3"/>
        </dgm:presLayoutVars>
      </dgm:prSet>
      <dgm:spPr/>
      <dgm:t>
        <a:bodyPr/>
        <a:lstStyle/>
        <a:p>
          <a:endParaRPr lang="en-US"/>
        </a:p>
      </dgm:t>
    </dgm:pt>
    <dgm:pt modelId="{F9AA9AE1-282A-45BF-A40D-780B945D70E3}" type="pres">
      <dgm:prSet presAssocID="{D679ADBF-1A6E-43CE-9AEE-601B4246A243}" presName="rootConnector" presStyleLbl="node3" presStyleIdx="1" presStyleCnt="10"/>
      <dgm:spPr/>
      <dgm:t>
        <a:bodyPr/>
        <a:lstStyle/>
        <a:p>
          <a:endParaRPr lang="en-US"/>
        </a:p>
      </dgm:t>
    </dgm:pt>
    <dgm:pt modelId="{DF51964F-F0CD-4E64-AE4B-3E11ED8E8B63}" type="pres">
      <dgm:prSet presAssocID="{D679ADBF-1A6E-43CE-9AEE-601B4246A243}" presName="hierChild4" presStyleCnt="0"/>
      <dgm:spPr/>
      <dgm:t>
        <a:bodyPr/>
        <a:lstStyle/>
        <a:p>
          <a:endParaRPr lang="en-US"/>
        </a:p>
      </dgm:t>
    </dgm:pt>
    <dgm:pt modelId="{E4945098-7458-4DDA-9E15-0812F1F7850F}" type="pres">
      <dgm:prSet presAssocID="{12F8AF39-9693-4F14-B9F0-93619748F91D}" presName="Name37" presStyleLbl="parChTrans1D4" presStyleIdx="1" presStyleCnt="7"/>
      <dgm:spPr/>
      <dgm:t>
        <a:bodyPr/>
        <a:lstStyle/>
        <a:p>
          <a:endParaRPr lang="en-US"/>
        </a:p>
      </dgm:t>
    </dgm:pt>
    <dgm:pt modelId="{2534D06E-9AF9-4408-AD62-A6A82C109546}" type="pres">
      <dgm:prSet presAssocID="{22054168-EBD8-4F88-AB2E-0A7195C928B8}" presName="hierRoot2" presStyleCnt="0">
        <dgm:presLayoutVars>
          <dgm:hierBranch val="init"/>
        </dgm:presLayoutVars>
      </dgm:prSet>
      <dgm:spPr/>
      <dgm:t>
        <a:bodyPr/>
        <a:lstStyle/>
        <a:p>
          <a:endParaRPr lang="en-US"/>
        </a:p>
      </dgm:t>
    </dgm:pt>
    <dgm:pt modelId="{F806DC56-9371-4B44-AD3B-577AD4D61C70}" type="pres">
      <dgm:prSet presAssocID="{22054168-EBD8-4F88-AB2E-0A7195C928B8}" presName="rootComposite" presStyleCnt="0"/>
      <dgm:spPr/>
      <dgm:t>
        <a:bodyPr/>
        <a:lstStyle/>
        <a:p>
          <a:endParaRPr lang="en-US"/>
        </a:p>
      </dgm:t>
    </dgm:pt>
    <dgm:pt modelId="{22B02219-1BC6-47DF-9D0E-1303981457B0}" type="pres">
      <dgm:prSet presAssocID="{22054168-EBD8-4F88-AB2E-0A7195C928B8}" presName="rootText" presStyleLbl="node4" presStyleIdx="1" presStyleCnt="7">
        <dgm:presLayoutVars>
          <dgm:chPref val="3"/>
        </dgm:presLayoutVars>
      </dgm:prSet>
      <dgm:spPr/>
      <dgm:t>
        <a:bodyPr/>
        <a:lstStyle/>
        <a:p>
          <a:endParaRPr lang="en-US"/>
        </a:p>
      </dgm:t>
    </dgm:pt>
    <dgm:pt modelId="{ADABD66A-4DA3-46C1-A876-7973858DCD00}" type="pres">
      <dgm:prSet presAssocID="{22054168-EBD8-4F88-AB2E-0A7195C928B8}" presName="rootConnector" presStyleLbl="node4" presStyleIdx="1" presStyleCnt="7"/>
      <dgm:spPr/>
      <dgm:t>
        <a:bodyPr/>
        <a:lstStyle/>
        <a:p>
          <a:endParaRPr lang="en-US"/>
        </a:p>
      </dgm:t>
    </dgm:pt>
    <dgm:pt modelId="{80ADFC49-9343-41DD-AEFE-55D80915386E}" type="pres">
      <dgm:prSet presAssocID="{22054168-EBD8-4F88-AB2E-0A7195C928B8}" presName="hierChild4" presStyleCnt="0"/>
      <dgm:spPr/>
      <dgm:t>
        <a:bodyPr/>
        <a:lstStyle/>
        <a:p>
          <a:endParaRPr lang="en-US"/>
        </a:p>
      </dgm:t>
    </dgm:pt>
    <dgm:pt modelId="{2013D907-3C63-4814-B5C4-CDD3AE69688F}" type="pres">
      <dgm:prSet presAssocID="{22054168-EBD8-4F88-AB2E-0A7195C928B8}" presName="hierChild5" presStyleCnt="0"/>
      <dgm:spPr/>
      <dgm:t>
        <a:bodyPr/>
        <a:lstStyle/>
        <a:p>
          <a:endParaRPr lang="en-US"/>
        </a:p>
      </dgm:t>
    </dgm:pt>
    <dgm:pt modelId="{B657AE64-2B8B-4788-81C3-2C6912082303}" type="pres">
      <dgm:prSet presAssocID="{D679ADBF-1A6E-43CE-9AEE-601B4246A243}" presName="hierChild5" presStyleCnt="0"/>
      <dgm:spPr/>
      <dgm:t>
        <a:bodyPr/>
        <a:lstStyle/>
        <a:p>
          <a:endParaRPr lang="en-US"/>
        </a:p>
      </dgm:t>
    </dgm:pt>
    <dgm:pt modelId="{B43E5460-466C-465F-9112-E366470FD34D}" type="pres">
      <dgm:prSet presAssocID="{31CB2430-5234-4531-8687-A5F61135CD91}" presName="Name37" presStyleLbl="parChTrans1D3" presStyleIdx="2" presStyleCnt="10"/>
      <dgm:spPr/>
      <dgm:t>
        <a:bodyPr/>
        <a:lstStyle/>
        <a:p>
          <a:endParaRPr lang="en-US"/>
        </a:p>
      </dgm:t>
    </dgm:pt>
    <dgm:pt modelId="{A8F6A310-E9B5-49D9-90EB-23B386065E44}" type="pres">
      <dgm:prSet presAssocID="{9F529D8E-8615-4E36-807B-5D4E1B7207EE}" presName="hierRoot2" presStyleCnt="0">
        <dgm:presLayoutVars>
          <dgm:hierBranch val="init"/>
        </dgm:presLayoutVars>
      </dgm:prSet>
      <dgm:spPr/>
      <dgm:t>
        <a:bodyPr/>
        <a:lstStyle/>
        <a:p>
          <a:endParaRPr lang="en-US"/>
        </a:p>
      </dgm:t>
    </dgm:pt>
    <dgm:pt modelId="{EC2ED115-4068-43FD-9EE1-3765995CE59D}" type="pres">
      <dgm:prSet presAssocID="{9F529D8E-8615-4E36-807B-5D4E1B7207EE}" presName="rootComposite" presStyleCnt="0"/>
      <dgm:spPr/>
      <dgm:t>
        <a:bodyPr/>
        <a:lstStyle/>
        <a:p>
          <a:endParaRPr lang="en-US"/>
        </a:p>
      </dgm:t>
    </dgm:pt>
    <dgm:pt modelId="{0DB07E2E-C361-4386-AC51-38AA40FC84CB}" type="pres">
      <dgm:prSet presAssocID="{9F529D8E-8615-4E36-807B-5D4E1B7207EE}" presName="rootText" presStyleLbl="node3" presStyleIdx="2" presStyleCnt="10">
        <dgm:presLayoutVars>
          <dgm:chPref val="3"/>
        </dgm:presLayoutVars>
      </dgm:prSet>
      <dgm:spPr/>
      <dgm:t>
        <a:bodyPr/>
        <a:lstStyle/>
        <a:p>
          <a:endParaRPr lang="en-US"/>
        </a:p>
      </dgm:t>
    </dgm:pt>
    <dgm:pt modelId="{431D00FE-B6B9-4026-BA77-24B2E06A26EB}" type="pres">
      <dgm:prSet presAssocID="{9F529D8E-8615-4E36-807B-5D4E1B7207EE}" presName="rootConnector" presStyleLbl="node3" presStyleIdx="2" presStyleCnt="10"/>
      <dgm:spPr/>
      <dgm:t>
        <a:bodyPr/>
        <a:lstStyle/>
        <a:p>
          <a:endParaRPr lang="en-US"/>
        </a:p>
      </dgm:t>
    </dgm:pt>
    <dgm:pt modelId="{3AC393AD-FAFC-40D1-B7FA-9BC31EA2D035}" type="pres">
      <dgm:prSet presAssocID="{9F529D8E-8615-4E36-807B-5D4E1B7207EE}" presName="hierChild4" presStyleCnt="0"/>
      <dgm:spPr/>
      <dgm:t>
        <a:bodyPr/>
        <a:lstStyle/>
        <a:p>
          <a:endParaRPr lang="en-US"/>
        </a:p>
      </dgm:t>
    </dgm:pt>
    <dgm:pt modelId="{1BC4886D-B220-49C6-B05B-2DAE34B2748D}" type="pres">
      <dgm:prSet presAssocID="{990DFFE6-A4ED-4D33-9E13-110C019291DE}" presName="Name37" presStyleLbl="parChTrans1D4" presStyleIdx="2" presStyleCnt="7"/>
      <dgm:spPr/>
      <dgm:t>
        <a:bodyPr/>
        <a:lstStyle/>
        <a:p>
          <a:endParaRPr lang="en-US"/>
        </a:p>
      </dgm:t>
    </dgm:pt>
    <dgm:pt modelId="{EA5DF29B-FB0F-4280-A4A1-7E44BFE417A7}" type="pres">
      <dgm:prSet presAssocID="{7A8EDF07-0132-4F58-8726-6265C9868C78}" presName="hierRoot2" presStyleCnt="0">
        <dgm:presLayoutVars>
          <dgm:hierBranch val="init"/>
        </dgm:presLayoutVars>
      </dgm:prSet>
      <dgm:spPr/>
      <dgm:t>
        <a:bodyPr/>
        <a:lstStyle/>
        <a:p>
          <a:endParaRPr lang="en-US"/>
        </a:p>
      </dgm:t>
    </dgm:pt>
    <dgm:pt modelId="{78122989-79A6-46BD-85A4-6CDF8D237BBF}" type="pres">
      <dgm:prSet presAssocID="{7A8EDF07-0132-4F58-8726-6265C9868C78}" presName="rootComposite" presStyleCnt="0"/>
      <dgm:spPr/>
      <dgm:t>
        <a:bodyPr/>
        <a:lstStyle/>
        <a:p>
          <a:endParaRPr lang="en-US"/>
        </a:p>
      </dgm:t>
    </dgm:pt>
    <dgm:pt modelId="{986FD08F-A111-47AB-B103-C4B6ED96F9B6}" type="pres">
      <dgm:prSet presAssocID="{7A8EDF07-0132-4F58-8726-6265C9868C78}" presName="rootText" presStyleLbl="node4" presStyleIdx="2" presStyleCnt="7">
        <dgm:presLayoutVars>
          <dgm:chPref val="3"/>
        </dgm:presLayoutVars>
      </dgm:prSet>
      <dgm:spPr/>
      <dgm:t>
        <a:bodyPr/>
        <a:lstStyle/>
        <a:p>
          <a:endParaRPr lang="en-US"/>
        </a:p>
      </dgm:t>
    </dgm:pt>
    <dgm:pt modelId="{410B515A-EC3C-4D46-BAFA-9B5418A453AA}" type="pres">
      <dgm:prSet presAssocID="{7A8EDF07-0132-4F58-8726-6265C9868C78}" presName="rootConnector" presStyleLbl="node4" presStyleIdx="2" presStyleCnt="7"/>
      <dgm:spPr/>
      <dgm:t>
        <a:bodyPr/>
        <a:lstStyle/>
        <a:p>
          <a:endParaRPr lang="en-US"/>
        </a:p>
      </dgm:t>
    </dgm:pt>
    <dgm:pt modelId="{5AEE8B38-648B-49A2-B532-27484D37DC94}" type="pres">
      <dgm:prSet presAssocID="{7A8EDF07-0132-4F58-8726-6265C9868C78}" presName="hierChild4" presStyleCnt="0"/>
      <dgm:spPr/>
      <dgm:t>
        <a:bodyPr/>
        <a:lstStyle/>
        <a:p>
          <a:endParaRPr lang="en-US"/>
        </a:p>
      </dgm:t>
    </dgm:pt>
    <dgm:pt modelId="{05068988-A883-49CD-AF81-DCE1987395FF}" type="pres">
      <dgm:prSet presAssocID="{8310B585-D5C2-4CE1-948E-F334EDA3A3CE}" presName="Name37" presStyleLbl="parChTrans1D4" presStyleIdx="3" presStyleCnt="7"/>
      <dgm:spPr/>
      <dgm:t>
        <a:bodyPr/>
        <a:lstStyle/>
        <a:p>
          <a:endParaRPr lang="en-US"/>
        </a:p>
      </dgm:t>
    </dgm:pt>
    <dgm:pt modelId="{2FCE82CC-6D60-4949-A560-7645B513DEF0}" type="pres">
      <dgm:prSet presAssocID="{C9AF5265-87A4-4ED6-9907-A1A3C1441B70}" presName="hierRoot2" presStyleCnt="0">
        <dgm:presLayoutVars>
          <dgm:hierBranch val="init"/>
        </dgm:presLayoutVars>
      </dgm:prSet>
      <dgm:spPr/>
      <dgm:t>
        <a:bodyPr/>
        <a:lstStyle/>
        <a:p>
          <a:endParaRPr lang="en-US"/>
        </a:p>
      </dgm:t>
    </dgm:pt>
    <dgm:pt modelId="{51EF0426-575E-4096-B3E8-5EE5414A1BAC}" type="pres">
      <dgm:prSet presAssocID="{C9AF5265-87A4-4ED6-9907-A1A3C1441B70}" presName="rootComposite" presStyleCnt="0"/>
      <dgm:spPr/>
      <dgm:t>
        <a:bodyPr/>
        <a:lstStyle/>
        <a:p>
          <a:endParaRPr lang="en-US"/>
        </a:p>
      </dgm:t>
    </dgm:pt>
    <dgm:pt modelId="{1D6D116E-998E-4F3B-819F-244CEEAB94B7}" type="pres">
      <dgm:prSet presAssocID="{C9AF5265-87A4-4ED6-9907-A1A3C1441B70}" presName="rootText" presStyleLbl="node4" presStyleIdx="3" presStyleCnt="7">
        <dgm:presLayoutVars>
          <dgm:chPref val="3"/>
        </dgm:presLayoutVars>
      </dgm:prSet>
      <dgm:spPr/>
      <dgm:t>
        <a:bodyPr/>
        <a:lstStyle/>
        <a:p>
          <a:endParaRPr lang="en-US"/>
        </a:p>
      </dgm:t>
    </dgm:pt>
    <dgm:pt modelId="{82DA7B86-A735-4737-8AB2-14D9DE01EB89}" type="pres">
      <dgm:prSet presAssocID="{C9AF5265-87A4-4ED6-9907-A1A3C1441B70}" presName="rootConnector" presStyleLbl="node4" presStyleIdx="3" presStyleCnt="7"/>
      <dgm:spPr/>
      <dgm:t>
        <a:bodyPr/>
        <a:lstStyle/>
        <a:p>
          <a:endParaRPr lang="en-US"/>
        </a:p>
      </dgm:t>
    </dgm:pt>
    <dgm:pt modelId="{6D705943-3008-4E8E-B21E-C8EB97863F45}" type="pres">
      <dgm:prSet presAssocID="{C9AF5265-87A4-4ED6-9907-A1A3C1441B70}" presName="hierChild4" presStyleCnt="0"/>
      <dgm:spPr/>
      <dgm:t>
        <a:bodyPr/>
        <a:lstStyle/>
        <a:p>
          <a:endParaRPr lang="en-US"/>
        </a:p>
      </dgm:t>
    </dgm:pt>
    <dgm:pt modelId="{896BBFE9-C2D6-4D69-BF88-80D29AEBA305}" type="pres">
      <dgm:prSet presAssocID="{C9AF5265-87A4-4ED6-9907-A1A3C1441B70}" presName="hierChild5" presStyleCnt="0"/>
      <dgm:spPr/>
      <dgm:t>
        <a:bodyPr/>
        <a:lstStyle/>
        <a:p>
          <a:endParaRPr lang="en-US"/>
        </a:p>
      </dgm:t>
    </dgm:pt>
    <dgm:pt modelId="{B1432E87-F15B-4C5F-B5B3-86BD4EE72D08}" type="pres">
      <dgm:prSet presAssocID="{7A8EDF07-0132-4F58-8726-6265C9868C78}" presName="hierChild5" presStyleCnt="0"/>
      <dgm:spPr/>
      <dgm:t>
        <a:bodyPr/>
        <a:lstStyle/>
        <a:p>
          <a:endParaRPr lang="en-US"/>
        </a:p>
      </dgm:t>
    </dgm:pt>
    <dgm:pt modelId="{F3257296-1C9E-40D4-A5B4-D5530C36995F}" type="pres">
      <dgm:prSet presAssocID="{9F529D8E-8615-4E36-807B-5D4E1B7207EE}" presName="hierChild5" presStyleCnt="0"/>
      <dgm:spPr/>
      <dgm:t>
        <a:bodyPr/>
        <a:lstStyle/>
        <a:p>
          <a:endParaRPr lang="en-US"/>
        </a:p>
      </dgm:t>
    </dgm:pt>
    <dgm:pt modelId="{EEC9AEE6-9648-4B36-A11A-FDEF5B527AC7}" type="pres">
      <dgm:prSet presAssocID="{FBBA33F3-F180-4EAD-BAA1-8113FE8ACEE4}" presName="hierChild5" presStyleCnt="0"/>
      <dgm:spPr/>
      <dgm:t>
        <a:bodyPr/>
        <a:lstStyle/>
        <a:p>
          <a:endParaRPr lang="en-US"/>
        </a:p>
      </dgm:t>
    </dgm:pt>
    <dgm:pt modelId="{266451A5-7815-4608-8066-13D2A38A8AF6}" type="pres">
      <dgm:prSet presAssocID="{24C390F0-1903-467B-A36B-7DC89DCB320F}" presName="Name37" presStyleLbl="parChTrans1D2" presStyleIdx="2" presStyleCnt="5"/>
      <dgm:spPr/>
      <dgm:t>
        <a:bodyPr/>
        <a:lstStyle/>
        <a:p>
          <a:endParaRPr lang="en-US"/>
        </a:p>
      </dgm:t>
    </dgm:pt>
    <dgm:pt modelId="{36494E8C-C9DF-419D-A60F-999DEBB71977}" type="pres">
      <dgm:prSet presAssocID="{18A7DEF5-394F-4AF2-B5F4-838A895AE6E4}" presName="hierRoot2" presStyleCnt="0">
        <dgm:presLayoutVars>
          <dgm:hierBranch val="init"/>
        </dgm:presLayoutVars>
      </dgm:prSet>
      <dgm:spPr/>
      <dgm:t>
        <a:bodyPr/>
        <a:lstStyle/>
        <a:p>
          <a:endParaRPr lang="en-US"/>
        </a:p>
      </dgm:t>
    </dgm:pt>
    <dgm:pt modelId="{5A41FA79-C995-40BF-B32E-6CFD4291CD94}" type="pres">
      <dgm:prSet presAssocID="{18A7DEF5-394F-4AF2-B5F4-838A895AE6E4}" presName="rootComposite" presStyleCnt="0"/>
      <dgm:spPr/>
      <dgm:t>
        <a:bodyPr/>
        <a:lstStyle/>
        <a:p>
          <a:endParaRPr lang="en-US"/>
        </a:p>
      </dgm:t>
    </dgm:pt>
    <dgm:pt modelId="{7ED8A58C-15D1-4080-AE22-9D2E7E2E70E6}" type="pres">
      <dgm:prSet presAssocID="{18A7DEF5-394F-4AF2-B5F4-838A895AE6E4}" presName="rootText" presStyleLbl="node2" presStyleIdx="2" presStyleCnt="5">
        <dgm:presLayoutVars>
          <dgm:chPref val="3"/>
        </dgm:presLayoutVars>
      </dgm:prSet>
      <dgm:spPr/>
      <dgm:t>
        <a:bodyPr/>
        <a:lstStyle/>
        <a:p>
          <a:endParaRPr lang="en-US"/>
        </a:p>
      </dgm:t>
    </dgm:pt>
    <dgm:pt modelId="{38577CF0-BF3E-4CAC-BDA4-15A800D9A491}" type="pres">
      <dgm:prSet presAssocID="{18A7DEF5-394F-4AF2-B5F4-838A895AE6E4}" presName="rootConnector" presStyleLbl="node2" presStyleIdx="2" presStyleCnt="5"/>
      <dgm:spPr/>
      <dgm:t>
        <a:bodyPr/>
        <a:lstStyle/>
        <a:p>
          <a:endParaRPr lang="en-US"/>
        </a:p>
      </dgm:t>
    </dgm:pt>
    <dgm:pt modelId="{BE0FFA59-9641-4CAC-BA70-2BA9594336D2}" type="pres">
      <dgm:prSet presAssocID="{18A7DEF5-394F-4AF2-B5F4-838A895AE6E4}" presName="hierChild4" presStyleCnt="0"/>
      <dgm:spPr/>
      <dgm:t>
        <a:bodyPr/>
        <a:lstStyle/>
        <a:p>
          <a:endParaRPr lang="en-US"/>
        </a:p>
      </dgm:t>
    </dgm:pt>
    <dgm:pt modelId="{E4F852AF-A541-4292-B2B3-A0212BAE5D7F}" type="pres">
      <dgm:prSet presAssocID="{E1C2E265-9411-46FE-8C74-40A9A095ADFC}" presName="Name37" presStyleLbl="parChTrans1D3" presStyleIdx="3" presStyleCnt="10"/>
      <dgm:spPr/>
      <dgm:t>
        <a:bodyPr/>
        <a:lstStyle/>
        <a:p>
          <a:endParaRPr lang="en-US"/>
        </a:p>
      </dgm:t>
    </dgm:pt>
    <dgm:pt modelId="{1CD0457F-8087-48A1-90D0-DC4CE229A1CB}" type="pres">
      <dgm:prSet presAssocID="{A6B7EC8B-D576-4EE4-8086-88D012230FF1}" presName="hierRoot2" presStyleCnt="0">
        <dgm:presLayoutVars>
          <dgm:hierBranch val="init"/>
        </dgm:presLayoutVars>
      </dgm:prSet>
      <dgm:spPr/>
      <dgm:t>
        <a:bodyPr/>
        <a:lstStyle/>
        <a:p>
          <a:endParaRPr lang="en-US"/>
        </a:p>
      </dgm:t>
    </dgm:pt>
    <dgm:pt modelId="{81837EDA-EDDB-4445-9DA7-FF4FDC9F681B}" type="pres">
      <dgm:prSet presAssocID="{A6B7EC8B-D576-4EE4-8086-88D012230FF1}" presName="rootComposite" presStyleCnt="0"/>
      <dgm:spPr/>
      <dgm:t>
        <a:bodyPr/>
        <a:lstStyle/>
        <a:p>
          <a:endParaRPr lang="en-US"/>
        </a:p>
      </dgm:t>
    </dgm:pt>
    <dgm:pt modelId="{A9F74147-CB7C-4777-9086-F1DEEEF4E067}" type="pres">
      <dgm:prSet presAssocID="{A6B7EC8B-D576-4EE4-8086-88D012230FF1}" presName="rootText" presStyleLbl="node3" presStyleIdx="3" presStyleCnt="10">
        <dgm:presLayoutVars>
          <dgm:chPref val="3"/>
        </dgm:presLayoutVars>
      </dgm:prSet>
      <dgm:spPr/>
      <dgm:t>
        <a:bodyPr/>
        <a:lstStyle/>
        <a:p>
          <a:endParaRPr lang="en-US"/>
        </a:p>
      </dgm:t>
    </dgm:pt>
    <dgm:pt modelId="{C8DE6425-30CC-4185-82AE-E8FEE6F0B32B}" type="pres">
      <dgm:prSet presAssocID="{A6B7EC8B-D576-4EE4-8086-88D012230FF1}" presName="rootConnector" presStyleLbl="node3" presStyleIdx="3" presStyleCnt="10"/>
      <dgm:spPr/>
      <dgm:t>
        <a:bodyPr/>
        <a:lstStyle/>
        <a:p>
          <a:endParaRPr lang="en-US"/>
        </a:p>
      </dgm:t>
    </dgm:pt>
    <dgm:pt modelId="{BD4B2C5D-A8C9-40DE-87E0-DA176062E769}" type="pres">
      <dgm:prSet presAssocID="{A6B7EC8B-D576-4EE4-8086-88D012230FF1}" presName="hierChild4" presStyleCnt="0"/>
      <dgm:spPr/>
      <dgm:t>
        <a:bodyPr/>
        <a:lstStyle/>
        <a:p>
          <a:endParaRPr lang="en-US"/>
        </a:p>
      </dgm:t>
    </dgm:pt>
    <dgm:pt modelId="{EF0B93F8-C14F-4DBC-9C2D-8DB375840775}" type="pres">
      <dgm:prSet presAssocID="{A6B7EC8B-D576-4EE4-8086-88D012230FF1}" presName="hierChild5" presStyleCnt="0"/>
      <dgm:spPr/>
      <dgm:t>
        <a:bodyPr/>
        <a:lstStyle/>
        <a:p>
          <a:endParaRPr lang="en-US"/>
        </a:p>
      </dgm:t>
    </dgm:pt>
    <dgm:pt modelId="{8575C57A-B950-40F8-A505-20109918CF5A}" type="pres">
      <dgm:prSet presAssocID="{03B2BBD0-EF43-4436-AFC1-45C4CCA9ADF8}" presName="Name37" presStyleLbl="parChTrans1D3" presStyleIdx="4" presStyleCnt="10"/>
      <dgm:spPr/>
      <dgm:t>
        <a:bodyPr/>
        <a:lstStyle/>
        <a:p>
          <a:endParaRPr lang="en-US"/>
        </a:p>
      </dgm:t>
    </dgm:pt>
    <dgm:pt modelId="{BECFBBF4-64E6-4E3D-921B-0A044C0B8BB2}" type="pres">
      <dgm:prSet presAssocID="{83E53A9D-40B9-49B6-B4BB-AB557E8A1A21}" presName="hierRoot2" presStyleCnt="0">
        <dgm:presLayoutVars>
          <dgm:hierBranch val="init"/>
        </dgm:presLayoutVars>
      </dgm:prSet>
      <dgm:spPr/>
      <dgm:t>
        <a:bodyPr/>
        <a:lstStyle/>
        <a:p>
          <a:endParaRPr lang="en-US"/>
        </a:p>
      </dgm:t>
    </dgm:pt>
    <dgm:pt modelId="{47B75408-A3E2-475F-AFA7-DEB188F58466}" type="pres">
      <dgm:prSet presAssocID="{83E53A9D-40B9-49B6-B4BB-AB557E8A1A21}" presName="rootComposite" presStyleCnt="0"/>
      <dgm:spPr/>
      <dgm:t>
        <a:bodyPr/>
        <a:lstStyle/>
        <a:p>
          <a:endParaRPr lang="en-US"/>
        </a:p>
      </dgm:t>
    </dgm:pt>
    <dgm:pt modelId="{F3732996-4B91-41A2-80E4-393454623396}" type="pres">
      <dgm:prSet presAssocID="{83E53A9D-40B9-49B6-B4BB-AB557E8A1A21}" presName="rootText" presStyleLbl="node3" presStyleIdx="4" presStyleCnt="10">
        <dgm:presLayoutVars>
          <dgm:chPref val="3"/>
        </dgm:presLayoutVars>
      </dgm:prSet>
      <dgm:spPr/>
      <dgm:t>
        <a:bodyPr/>
        <a:lstStyle/>
        <a:p>
          <a:endParaRPr lang="en-US"/>
        </a:p>
      </dgm:t>
    </dgm:pt>
    <dgm:pt modelId="{72A8B5ED-4BCB-40C8-98A5-8DC468FEB9B5}" type="pres">
      <dgm:prSet presAssocID="{83E53A9D-40B9-49B6-B4BB-AB557E8A1A21}" presName="rootConnector" presStyleLbl="node3" presStyleIdx="4" presStyleCnt="10"/>
      <dgm:spPr/>
      <dgm:t>
        <a:bodyPr/>
        <a:lstStyle/>
        <a:p>
          <a:endParaRPr lang="en-US"/>
        </a:p>
      </dgm:t>
    </dgm:pt>
    <dgm:pt modelId="{9576A317-4157-4726-B3CC-D728ACCA8052}" type="pres">
      <dgm:prSet presAssocID="{83E53A9D-40B9-49B6-B4BB-AB557E8A1A21}" presName="hierChild4" presStyleCnt="0"/>
      <dgm:spPr/>
      <dgm:t>
        <a:bodyPr/>
        <a:lstStyle/>
        <a:p>
          <a:endParaRPr lang="en-US"/>
        </a:p>
      </dgm:t>
    </dgm:pt>
    <dgm:pt modelId="{18ED5CA9-261D-4C8A-8B05-6E3D4AF3E942}" type="pres">
      <dgm:prSet presAssocID="{83E53A9D-40B9-49B6-B4BB-AB557E8A1A21}" presName="hierChild5" presStyleCnt="0"/>
      <dgm:spPr/>
      <dgm:t>
        <a:bodyPr/>
        <a:lstStyle/>
        <a:p>
          <a:endParaRPr lang="en-US"/>
        </a:p>
      </dgm:t>
    </dgm:pt>
    <dgm:pt modelId="{22DE5581-DB2D-49E5-84A8-D3EAC85DF7E9}" type="pres">
      <dgm:prSet presAssocID="{2D0FA594-1F4A-48E2-9A72-B46026AC78F6}" presName="Name37" presStyleLbl="parChTrans1D3" presStyleIdx="5" presStyleCnt="10"/>
      <dgm:spPr/>
      <dgm:t>
        <a:bodyPr/>
        <a:lstStyle/>
        <a:p>
          <a:endParaRPr lang="en-US"/>
        </a:p>
      </dgm:t>
    </dgm:pt>
    <dgm:pt modelId="{5CDEDFB5-59A8-4C5E-AE40-4F0562F486DF}" type="pres">
      <dgm:prSet presAssocID="{2D27A968-A669-40FD-ACF6-FA946F7BA5A5}" presName="hierRoot2" presStyleCnt="0">
        <dgm:presLayoutVars>
          <dgm:hierBranch val="init"/>
        </dgm:presLayoutVars>
      </dgm:prSet>
      <dgm:spPr/>
      <dgm:t>
        <a:bodyPr/>
        <a:lstStyle/>
        <a:p>
          <a:endParaRPr lang="en-US"/>
        </a:p>
      </dgm:t>
    </dgm:pt>
    <dgm:pt modelId="{612513AE-E938-4BA7-B13A-9F6D0407D937}" type="pres">
      <dgm:prSet presAssocID="{2D27A968-A669-40FD-ACF6-FA946F7BA5A5}" presName="rootComposite" presStyleCnt="0"/>
      <dgm:spPr/>
      <dgm:t>
        <a:bodyPr/>
        <a:lstStyle/>
        <a:p>
          <a:endParaRPr lang="en-US"/>
        </a:p>
      </dgm:t>
    </dgm:pt>
    <dgm:pt modelId="{87218216-D901-4C95-9509-9EB2CEDE9D8D}" type="pres">
      <dgm:prSet presAssocID="{2D27A968-A669-40FD-ACF6-FA946F7BA5A5}" presName="rootText" presStyleLbl="node3" presStyleIdx="5" presStyleCnt="10">
        <dgm:presLayoutVars>
          <dgm:chPref val="3"/>
        </dgm:presLayoutVars>
      </dgm:prSet>
      <dgm:spPr/>
      <dgm:t>
        <a:bodyPr/>
        <a:lstStyle/>
        <a:p>
          <a:endParaRPr lang="en-US"/>
        </a:p>
      </dgm:t>
    </dgm:pt>
    <dgm:pt modelId="{BD892F61-0E8E-4B28-B327-C100FE6E5E51}" type="pres">
      <dgm:prSet presAssocID="{2D27A968-A669-40FD-ACF6-FA946F7BA5A5}" presName="rootConnector" presStyleLbl="node3" presStyleIdx="5" presStyleCnt="10"/>
      <dgm:spPr/>
      <dgm:t>
        <a:bodyPr/>
        <a:lstStyle/>
        <a:p>
          <a:endParaRPr lang="en-US"/>
        </a:p>
      </dgm:t>
    </dgm:pt>
    <dgm:pt modelId="{C8D8B5BC-777C-4F87-B713-3F24757B28B6}" type="pres">
      <dgm:prSet presAssocID="{2D27A968-A669-40FD-ACF6-FA946F7BA5A5}" presName="hierChild4" presStyleCnt="0"/>
      <dgm:spPr/>
      <dgm:t>
        <a:bodyPr/>
        <a:lstStyle/>
        <a:p>
          <a:endParaRPr lang="en-US"/>
        </a:p>
      </dgm:t>
    </dgm:pt>
    <dgm:pt modelId="{2F508E1D-3F06-4F17-AD48-2511982471AE}" type="pres">
      <dgm:prSet presAssocID="{2D27A968-A669-40FD-ACF6-FA946F7BA5A5}" presName="hierChild5" presStyleCnt="0"/>
      <dgm:spPr/>
      <dgm:t>
        <a:bodyPr/>
        <a:lstStyle/>
        <a:p>
          <a:endParaRPr lang="en-US"/>
        </a:p>
      </dgm:t>
    </dgm:pt>
    <dgm:pt modelId="{5088B407-6673-488B-A52B-6530246C1965}" type="pres">
      <dgm:prSet presAssocID="{18A7DEF5-394F-4AF2-B5F4-838A895AE6E4}" presName="hierChild5" presStyleCnt="0"/>
      <dgm:spPr/>
      <dgm:t>
        <a:bodyPr/>
        <a:lstStyle/>
        <a:p>
          <a:endParaRPr lang="en-US"/>
        </a:p>
      </dgm:t>
    </dgm:pt>
    <dgm:pt modelId="{80E53478-C0F8-473A-AB4F-7DB5A1C4954C}" type="pres">
      <dgm:prSet presAssocID="{9DD130D4-865E-4F0B-8E19-9F37341BB874}" presName="Name37" presStyleLbl="parChTrans1D2" presStyleIdx="3" presStyleCnt="5"/>
      <dgm:spPr/>
      <dgm:t>
        <a:bodyPr/>
        <a:lstStyle/>
        <a:p>
          <a:endParaRPr lang="en-US"/>
        </a:p>
      </dgm:t>
    </dgm:pt>
    <dgm:pt modelId="{6DB99A8B-D738-430F-9736-227265FEF2B6}" type="pres">
      <dgm:prSet presAssocID="{0C2C1244-FFB6-49E4-A445-D605B277F288}" presName="hierRoot2" presStyleCnt="0">
        <dgm:presLayoutVars>
          <dgm:hierBranch val="init"/>
        </dgm:presLayoutVars>
      </dgm:prSet>
      <dgm:spPr/>
      <dgm:t>
        <a:bodyPr/>
        <a:lstStyle/>
        <a:p>
          <a:endParaRPr lang="en-US"/>
        </a:p>
      </dgm:t>
    </dgm:pt>
    <dgm:pt modelId="{B7B66204-C3E0-44EB-A806-FE9EEDE16110}" type="pres">
      <dgm:prSet presAssocID="{0C2C1244-FFB6-49E4-A445-D605B277F288}" presName="rootComposite" presStyleCnt="0"/>
      <dgm:spPr/>
      <dgm:t>
        <a:bodyPr/>
        <a:lstStyle/>
        <a:p>
          <a:endParaRPr lang="en-US"/>
        </a:p>
      </dgm:t>
    </dgm:pt>
    <dgm:pt modelId="{647C3749-C294-42E6-B34A-702C61C25F65}" type="pres">
      <dgm:prSet presAssocID="{0C2C1244-FFB6-49E4-A445-D605B277F288}" presName="rootText" presStyleLbl="node2" presStyleIdx="3" presStyleCnt="5">
        <dgm:presLayoutVars>
          <dgm:chPref val="3"/>
        </dgm:presLayoutVars>
      </dgm:prSet>
      <dgm:spPr/>
      <dgm:t>
        <a:bodyPr/>
        <a:lstStyle/>
        <a:p>
          <a:endParaRPr lang="en-US"/>
        </a:p>
      </dgm:t>
    </dgm:pt>
    <dgm:pt modelId="{238D6DEF-EC4C-4687-A1D6-1C4F03F37BC4}" type="pres">
      <dgm:prSet presAssocID="{0C2C1244-FFB6-49E4-A445-D605B277F288}" presName="rootConnector" presStyleLbl="node2" presStyleIdx="3" presStyleCnt="5"/>
      <dgm:spPr/>
      <dgm:t>
        <a:bodyPr/>
        <a:lstStyle/>
        <a:p>
          <a:endParaRPr lang="en-US"/>
        </a:p>
      </dgm:t>
    </dgm:pt>
    <dgm:pt modelId="{0C743D04-FA41-4889-815B-599E184FEF3F}" type="pres">
      <dgm:prSet presAssocID="{0C2C1244-FFB6-49E4-A445-D605B277F288}" presName="hierChild4" presStyleCnt="0"/>
      <dgm:spPr/>
      <dgm:t>
        <a:bodyPr/>
        <a:lstStyle/>
        <a:p>
          <a:endParaRPr lang="en-US"/>
        </a:p>
      </dgm:t>
    </dgm:pt>
    <dgm:pt modelId="{7425BC82-BDB6-411B-97C7-3B701174B589}" type="pres">
      <dgm:prSet presAssocID="{0C2C1244-FFB6-49E4-A445-D605B277F288}" presName="hierChild5" presStyleCnt="0"/>
      <dgm:spPr/>
      <dgm:t>
        <a:bodyPr/>
        <a:lstStyle/>
        <a:p>
          <a:endParaRPr lang="en-US"/>
        </a:p>
      </dgm:t>
    </dgm:pt>
    <dgm:pt modelId="{D089CF07-4916-44E2-A3C1-6A4E04050D83}" type="pres">
      <dgm:prSet presAssocID="{303B836C-4B4A-48EA-BD21-1BEA1BF65D6B}" presName="Name37" presStyleLbl="parChTrans1D2" presStyleIdx="4" presStyleCnt="5"/>
      <dgm:spPr/>
      <dgm:t>
        <a:bodyPr/>
        <a:lstStyle/>
        <a:p>
          <a:endParaRPr lang="en-US"/>
        </a:p>
      </dgm:t>
    </dgm:pt>
    <dgm:pt modelId="{9ECE623C-1B23-48B7-8948-0E0000F52794}" type="pres">
      <dgm:prSet presAssocID="{11A43122-2088-4C16-A3A9-3A7B97EAE593}" presName="hierRoot2" presStyleCnt="0">
        <dgm:presLayoutVars>
          <dgm:hierBranch val="init"/>
        </dgm:presLayoutVars>
      </dgm:prSet>
      <dgm:spPr/>
      <dgm:t>
        <a:bodyPr/>
        <a:lstStyle/>
        <a:p>
          <a:endParaRPr lang="en-US"/>
        </a:p>
      </dgm:t>
    </dgm:pt>
    <dgm:pt modelId="{DA0B60FB-99E0-47CF-8959-80436BFC9FA1}" type="pres">
      <dgm:prSet presAssocID="{11A43122-2088-4C16-A3A9-3A7B97EAE593}" presName="rootComposite" presStyleCnt="0"/>
      <dgm:spPr/>
      <dgm:t>
        <a:bodyPr/>
        <a:lstStyle/>
        <a:p>
          <a:endParaRPr lang="en-US"/>
        </a:p>
      </dgm:t>
    </dgm:pt>
    <dgm:pt modelId="{38FF2547-3A45-4F31-B0F6-2C3491288953}" type="pres">
      <dgm:prSet presAssocID="{11A43122-2088-4C16-A3A9-3A7B97EAE593}" presName="rootText" presStyleLbl="node2" presStyleIdx="4" presStyleCnt="5">
        <dgm:presLayoutVars>
          <dgm:chPref val="3"/>
        </dgm:presLayoutVars>
      </dgm:prSet>
      <dgm:spPr/>
      <dgm:t>
        <a:bodyPr/>
        <a:lstStyle/>
        <a:p>
          <a:endParaRPr lang="en-US"/>
        </a:p>
      </dgm:t>
    </dgm:pt>
    <dgm:pt modelId="{4FC165F2-EF94-4517-903A-09A75724E6B9}" type="pres">
      <dgm:prSet presAssocID="{11A43122-2088-4C16-A3A9-3A7B97EAE593}" presName="rootConnector" presStyleLbl="node2" presStyleIdx="4" presStyleCnt="5"/>
      <dgm:spPr/>
      <dgm:t>
        <a:bodyPr/>
        <a:lstStyle/>
        <a:p>
          <a:endParaRPr lang="en-US"/>
        </a:p>
      </dgm:t>
    </dgm:pt>
    <dgm:pt modelId="{0F992855-B534-402F-AA98-CB69E5F28A80}" type="pres">
      <dgm:prSet presAssocID="{11A43122-2088-4C16-A3A9-3A7B97EAE593}" presName="hierChild4" presStyleCnt="0"/>
      <dgm:spPr/>
      <dgm:t>
        <a:bodyPr/>
        <a:lstStyle/>
        <a:p>
          <a:endParaRPr lang="en-US"/>
        </a:p>
      </dgm:t>
    </dgm:pt>
    <dgm:pt modelId="{845D52B6-F656-4B77-BC23-E655F5FCF0BB}" type="pres">
      <dgm:prSet presAssocID="{28E9FF1D-0339-4AD8-ABBA-1DFD3898159A}" presName="Name37" presStyleLbl="parChTrans1D3" presStyleIdx="6" presStyleCnt="10"/>
      <dgm:spPr/>
      <dgm:t>
        <a:bodyPr/>
        <a:lstStyle/>
        <a:p>
          <a:endParaRPr lang="en-US"/>
        </a:p>
      </dgm:t>
    </dgm:pt>
    <dgm:pt modelId="{7A6497FE-080C-49CC-ADFE-E9C0C111E982}" type="pres">
      <dgm:prSet presAssocID="{AA2F1BA4-E067-4A43-82FD-24D660645CF4}" presName="hierRoot2" presStyleCnt="0">
        <dgm:presLayoutVars>
          <dgm:hierBranch val="init"/>
        </dgm:presLayoutVars>
      </dgm:prSet>
      <dgm:spPr/>
      <dgm:t>
        <a:bodyPr/>
        <a:lstStyle/>
        <a:p>
          <a:endParaRPr lang="en-US"/>
        </a:p>
      </dgm:t>
    </dgm:pt>
    <dgm:pt modelId="{89971C6E-6EF3-4303-8D26-55EC09840506}" type="pres">
      <dgm:prSet presAssocID="{AA2F1BA4-E067-4A43-82FD-24D660645CF4}" presName="rootComposite" presStyleCnt="0"/>
      <dgm:spPr/>
      <dgm:t>
        <a:bodyPr/>
        <a:lstStyle/>
        <a:p>
          <a:endParaRPr lang="en-US"/>
        </a:p>
      </dgm:t>
    </dgm:pt>
    <dgm:pt modelId="{C5062049-9B50-440A-AD0F-9E9F9442FEDF}" type="pres">
      <dgm:prSet presAssocID="{AA2F1BA4-E067-4A43-82FD-24D660645CF4}" presName="rootText" presStyleLbl="node3" presStyleIdx="6" presStyleCnt="10">
        <dgm:presLayoutVars>
          <dgm:chPref val="3"/>
        </dgm:presLayoutVars>
      </dgm:prSet>
      <dgm:spPr/>
      <dgm:t>
        <a:bodyPr/>
        <a:lstStyle/>
        <a:p>
          <a:endParaRPr lang="en-US"/>
        </a:p>
      </dgm:t>
    </dgm:pt>
    <dgm:pt modelId="{CB3AC136-480D-4E77-9674-0644C1B3A927}" type="pres">
      <dgm:prSet presAssocID="{AA2F1BA4-E067-4A43-82FD-24D660645CF4}" presName="rootConnector" presStyleLbl="node3" presStyleIdx="6" presStyleCnt="10"/>
      <dgm:spPr/>
      <dgm:t>
        <a:bodyPr/>
        <a:lstStyle/>
        <a:p>
          <a:endParaRPr lang="en-US"/>
        </a:p>
      </dgm:t>
    </dgm:pt>
    <dgm:pt modelId="{C25CADDF-F564-4423-939E-3B1BF9F58F59}" type="pres">
      <dgm:prSet presAssocID="{AA2F1BA4-E067-4A43-82FD-24D660645CF4}" presName="hierChild4" presStyleCnt="0"/>
      <dgm:spPr/>
      <dgm:t>
        <a:bodyPr/>
        <a:lstStyle/>
        <a:p>
          <a:endParaRPr lang="en-US"/>
        </a:p>
      </dgm:t>
    </dgm:pt>
    <dgm:pt modelId="{2C7991D7-5B88-4C90-A4E6-85D35C4DF059}" type="pres">
      <dgm:prSet presAssocID="{AA2F1BA4-E067-4A43-82FD-24D660645CF4}" presName="hierChild5" presStyleCnt="0"/>
      <dgm:spPr/>
      <dgm:t>
        <a:bodyPr/>
        <a:lstStyle/>
        <a:p>
          <a:endParaRPr lang="en-US"/>
        </a:p>
      </dgm:t>
    </dgm:pt>
    <dgm:pt modelId="{0C754F73-D8FA-4BFB-BA6E-FAC188A1D3A2}" type="pres">
      <dgm:prSet presAssocID="{4A0A8C8F-7232-46D2-B6A7-9115E4707315}" presName="Name37" presStyleLbl="parChTrans1D3" presStyleIdx="7" presStyleCnt="10"/>
      <dgm:spPr/>
      <dgm:t>
        <a:bodyPr/>
        <a:lstStyle/>
        <a:p>
          <a:endParaRPr lang="en-US"/>
        </a:p>
      </dgm:t>
    </dgm:pt>
    <dgm:pt modelId="{4B586979-965D-494C-87DC-B2368069FD19}" type="pres">
      <dgm:prSet presAssocID="{3CD583E1-FD64-44E2-A207-D8E2EC549E0A}" presName="hierRoot2" presStyleCnt="0">
        <dgm:presLayoutVars>
          <dgm:hierBranch val="init"/>
        </dgm:presLayoutVars>
      </dgm:prSet>
      <dgm:spPr/>
      <dgm:t>
        <a:bodyPr/>
        <a:lstStyle/>
        <a:p>
          <a:endParaRPr lang="en-US"/>
        </a:p>
      </dgm:t>
    </dgm:pt>
    <dgm:pt modelId="{D6E769F0-F2F7-4F0C-96A9-57380DD8E7B9}" type="pres">
      <dgm:prSet presAssocID="{3CD583E1-FD64-44E2-A207-D8E2EC549E0A}" presName="rootComposite" presStyleCnt="0"/>
      <dgm:spPr/>
      <dgm:t>
        <a:bodyPr/>
        <a:lstStyle/>
        <a:p>
          <a:endParaRPr lang="en-US"/>
        </a:p>
      </dgm:t>
    </dgm:pt>
    <dgm:pt modelId="{3F284B9C-FCFB-4FD2-9CE2-6C2375C4ED10}" type="pres">
      <dgm:prSet presAssocID="{3CD583E1-FD64-44E2-A207-D8E2EC549E0A}" presName="rootText" presStyleLbl="node3" presStyleIdx="7" presStyleCnt="10">
        <dgm:presLayoutVars>
          <dgm:chPref val="3"/>
        </dgm:presLayoutVars>
      </dgm:prSet>
      <dgm:spPr/>
      <dgm:t>
        <a:bodyPr/>
        <a:lstStyle/>
        <a:p>
          <a:endParaRPr lang="en-US"/>
        </a:p>
      </dgm:t>
    </dgm:pt>
    <dgm:pt modelId="{AF60D759-4119-4B4B-95FD-0610F74D880A}" type="pres">
      <dgm:prSet presAssocID="{3CD583E1-FD64-44E2-A207-D8E2EC549E0A}" presName="rootConnector" presStyleLbl="node3" presStyleIdx="7" presStyleCnt="10"/>
      <dgm:spPr/>
      <dgm:t>
        <a:bodyPr/>
        <a:lstStyle/>
        <a:p>
          <a:endParaRPr lang="en-US"/>
        </a:p>
      </dgm:t>
    </dgm:pt>
    <dgm:pt modelId="{2C78333E-CD32-42D1-B459-BD81D434D2E5}" type="pres">
      <dgm:prSet presAssocID="{3CD583E1-FD64-44E2-A207-D8E2EC549E0A}" presName="hierChild4" presStyleCnt="0"/>
      <dgm:spPr/>
      <dgm:t>
        <a:bodyPr/>
        <a:lstStyle/>
        <a:p>
          <a:endParaRPr lang="en-US"/>
        </a:p>
      </dgm:t>
    </dgm:pt>
    <dgm:pt modelId="{6A02CA4C-CABD-44BE-9A52-DFD43C0E3E20}" type="pres">
      <dgm:prSet presAssocID="{3CD583E1-FD64-44E2-A207-D8E2EC549E0A}" presName="hierChild5" presStyleCnt="0"/>
      <dgm:spPr/>
      <dgm:t>
        <a:bodyPr/>
        <a:lstStyle/>
        <a:p>
          <a:endParaRPr lang="en-US"/>
        </a:p>
      </dgm:t>
    </dgm:pt>
    <dgm:pt modelId="{58C6CCF6-0E4A-4CC0-A688-12D9EC5C851E}" type="pres">
      <dgm:prSet presAssocID="{61C97456-7D90-42EC-A5BC-E4AC6BDF243A}" presName="Name37" presStyleLbl="parChTrans1D3" presStyleIdx="8" presStyleCnt="10"/>
      <dgm:spPr/>
      <dgm:t>
        <a:bodyPr/>
        <a:lstStyle/>
        <a:p>
          <a:endParaRPr lang="en-US"/>
        </a:p>
      </dgm:t>
    </dgm:pt>
    <dgm:pt modelId="{2DC1D910-950E-4D6B-88CD-C8A22323B7B0}" type="pres">
      <dgm:prSet presAssocID="{2B1AA697-C623-4FC5-A568-AFDE119FDFE0}" presName="hierRoot2" presStyleCnt="0">
        <dgm:presLayoutVars>
          <dgm:hierBranch val="init"/>
        </dgm:presLayoutVars>
      </dgm:prSet>
      <dgm:spPr/>
      <dgm:t>
        <a:bodyPr/>
        <a:lstStyle/>
        <a:p>
          <a:endParaRPr lang="en-US"/>
        </a:p>
      </dgm:t>
    </dgm:pt>
    <dgm:pt modelId="{94D00A90-6593-4511-8DFE-86CD2C392202}" type="pres">
      <dgm:prSet presAssocID="{2B1AA697-C623-4FC5-A568-AFDE119FDFE0}" presName="rootComposite" presStyleCnt="0"/>
      <dgm:spPr/>
      <dgm:t>
        <a:bodyPr/>
        <a:lstStyle/>
        <a:p>
          <a:endParaRPr lang="en-US"/>
        </a:p>
      </dgm:t>
    </dgm:pt>
    <dgm:pt modelId="{85EF39F9-602C-4102-8426-3F4C56C790D6}" type="pres">
      <dgm:prSet presAssocID="{2B1AA697-C623-4FC5-A568-AFDE119FDFE0}" presName="rootText" presStyleLbl="node3" presStyleIdx="8" presStyleCnt="10">
        <dgm:presLayoutVars>
          <dgm:chPref val="3"/>
        </dgm:presLayoutVars>
      </dgm:prSet>
      <dgm:spPr/>
      <dgm:t>
        <a:bodyPr/>
        <a:lstStyle/>
        <a:p>
          <a:endParaRPr lang="en-US"/>
        </a:p>
      </dgm:t>
    </dgm:pt>
    <dgm:pt modelId="{885F5077-CBCB-45D8-96B5-BBF752B5B95A}" type="pres">
      <dgm:prSet presAssocID="{2B1AA697-C623-4FC5-A568-AFDE119FDFE0}" presName="rootConnector" presStyleLbl="node3" presStyleIdx="8" presStyleCnt="10"/>
      <dgm:spPr/>
      <dgm:t>
        <a:bodyPr/>
        <a:lstStyle/>
        <a:p>
          <a:endParaRPr lang="en-US"/>
        </a:p>
      </dgm:t>
    </dgm:pt>
    <dgm:pt modelId="{2D688588-DFF7-4F3A-B627-D8A665AA3867}" type="pres">
      <dgm:prSet presAssocID="{2B1AA697-C623-4FC5-A568-AFDE119FDFE0}" presName="hierChild4" presStyleCnt="0"/>
      <dgm:spPr/>
      <dgm:t>
        <a:bodyPr/>
        <a:lstStyle/>
        <a:p>
          <a:endParaRPr lang="en-US"/>
        </a:p>
      </dgm:t>
    </dgm:pt>
    <dgm:pt modelId="{1BEB1D75-E37F-4C2C-A6E6-C6BE39181199}" type="pres">
      <dgm:prSet presAssocID="{2B1AA697-C623-4FC5-A568-AFDE119FDFE0}" presName="hierChild5" presStyleCnt="0"/>
      <dgm:spPr/>
      <dgm:t>
        <a:bodyPr/>
        <a:lstStyle/>
        <a:p>
          <a:endParaRPr lang="en-US"/>
        </a:p>
      </dgm:t>
    </dgm:pt>
    <dgm:pt modelId="{0576E841-22CB-40B0-ACD5-C4BCB7937A39}" type="pres">
      <dgm:prSet presAssocID="{157B4CF4-AA19-435D-BDBA-74D42AFA5B83}" presName="Name37" presStyleLbl="parChTrans1D3" presStyleIdx="9" presStyleCnt="10"/>
      <dgm:spPr/>
      <dgm:t>
        <a:bodyPr/>
        <a:lstStyle/>
        <a:p>
          <a:endParaRPr lang="en-US"/>
        </a:p>
      </dgm:t>
    </dgm:pt>
    <dgm:pt modelId="{3BAF0529-E0EC-49D9-98E5-112C893C84A1}" type="pres">
      <dgm:prSet presAssocID="{35C156A8-A94E-4DA6-BA05-465A26A1FCFD}" presName="hierRoot2" presStyleCnt="0">
        <dgm:presLayoutVars>
          <dgm:hierBranch val="init"/>
        </dgm:presLayoutVars>
      </dgm:prSet>
      <dgm:spPr/>
      <dgm:t>
        <a:bodyPr/>
        <a:lstStyle/>
        <a:p>
          <a:endParaRPr lang="en-US"/>
        </a:p>
      </dgm:t>
    </dgm:pt>
    <dgm:pt modelId="{B6B648FD-4DA7-462F-9B27-689701246870}" type="pres">
      <dgm:prSet presAssocID="{35C156A8-A94E-4DA6-BA05-465A26A1FCFD}" presName="rootComposite" presStyleCnt="0"/>
      <dgm:spPr/>
      <dgm:t>
        <a:bodyPr/>
        <a:lstStyle/>
        <a:p>
          <a:endParaRPr lang="en-US"/>
        </a:p>
      </dgm:t>
    </dgm:pt>
    <dgm:pt modelId="{1AF39594-CB77-465D-ADF3-6D3C0CB38879}" type="pres">
      <dgm:prSet presAssocID="{35C156A8-A94E-4DA6-BA05-465A26A1FCFD}" presName="rootText" presStyleLbl="node3" presStyleIdx="9" presStyleCnt="10">
        <dgm:presLayoutVars>
          <dgm:chPref val="3"/>
        </dgm:presLayoutVars>
      </dgm:prSet>
      <dgm:spPr/>
      <dgm:t>
        <a:bodyPr/>
        <a:lstStyle/>
        <a:p>
          <a:endParaRPr lang="en-US"/>
        </a:p>
      </dgm:t>
    </dgm:pt>
    <dgm:pt modelId="{9177D466-C14E-44BF-9E1F-729EDE2E0A93}" type="pres">
      <dgm:prSet presAssocID="{35C156A8-A94E-4DA6-BA05-465A26A1FCFD}" presName="rootConnector" presStyleLbl="node3" presStyleIdx="9" presStyleCnt="10"/>
      <dgm:spPr/>
      <dgm:t>
        <a:bodyPr/>
        <a:lstStyle/>
        <a:p>
          <a:endParaRPr lang="en-US"/>
        </a:p>
      </dgm:t>
    </dgm:pt>
    <dgm:pt modelId="{BB32204F-7367-4132-ABB2-75EED8B72D03}" type="pres">
      <dgm:prSet presAssocID="{35C156A8-A94E-4DA6-BA05-465A26A1FCFD}" presName="hierChild4" presStyleCnt="0"/>
      <dgm:spPr/>
      <dgm:t>
        <a:bodyPr/>
        <a:lstStyle/>
        <a:p>
          <a:endParaRPr lang="en-US"/>
        </a:p>
      </dgm:t>
    </dgm:pt>
    <dgm:pt modelId="{25F555A5-1C1A-4242-9587-AC788812B3DD}" type="pres">
      <dgm:prSet presAssocID="{33C5C97A-A724-404E-9858-07BF5784F8F5}" presName="Name37" presStyleLbl="parChTrans1D4" presStyleIdx="4" presStyleCnt="7"/>
      <dgm:spPr/>
      <dgm:t>
        <a:bodyPr/>
        <a:lstStyle/>
        <a:p>
          <a:endParaRPr lang="en-US"/>
        </a:p>
      </dgm:t>
    </dgm:pt>
    <dgm:pt modelId="{19C62FA5-DA4A-40A3-B2BA-575C7A80C051}" type="pres">
      <dgm:prSet presAssocID="{493867E8-C95B-4094-BE5B-7A92071390BC}" presName="hierRoot2" presStyleCnt="0">
        <dgm:presLayoutVars>
          <dgm:hierBranch val="init"/>
        </dgm:presLayoutVars>
      </dgm:prSet>
      <dgm:spPr/>
      <dgm:t>
        <a:bodyPr/>
        <a:lstStyle/>
        <a:p>
          <a:endParaRPr lang="en-US"/>
        </a:p>
      </dgm:t>
    </dgm:pt>
    <dgm:pt modelId="{98DB9B65-548B-4F07-B16A-29D872FAAD92}" type="pres">
      <dgm:prSet presAssocID="{493867E8-C95B-4094-BE5B-7A92071390BC}" presName="rootComposite" presStyleCnt="0"/>
      <dgm:spPr/>
      <dgm:t>
        <a:bodyPr/>
        <a:lstStyle/>
        <a:p>
          <a:endParaRPr lang="en-US"/>
        </a:p>
      </dgm:t>
    </dgm:pt>
    <dgm:pt modelId="{DD2FA538-1C13-4590-840B-AD452BDF36A5}" type="pres">
      <dgm:prSet presAssocID="{493867E8-C95B-4094-BE5B-7A92071390BC}" presName="rootText" presStyleLbl="node4" presStyleIdx="4" presStyleCnt="7">
        <dgm:presLayoutVars>
          <dgm:chPref val="3"/>
        </dgm:presLayoutVars>
      </dgm:prSet>
      <dgm:spPr/>
      <dgm:t>
        <a:bodyPr/>
        <a:lstStyle/>
        <a:p>
          <a:endParaRPr lang="en-US"/>
        </a:p>
      </dgm:t>
    </dgm:pt>
    <dgm:pt modelId="{96091AC2-8A72-49BD-9CC4-AB8DA0D9F9FF}" type="pres">
      <dgm:prSet presAssocID="{493867E8-C95B-4094-BE5B-7A92071390BC}" presName="rootConnector" presStyleLbl="node4" presStyleIdx="4" presStyleCnt="7"/>
      <dgm:spPr/>
      <dgm:t>
        <a:bodyPr/>
        <a:lstStyle/>
        <a:p>
          <a:endParaRPr lang="en-US"/>
        </a:p>
      </dgm:t>
    </dgm:pt>
    <dgm:pt modelId="{ABD930C3-0005-41AF-A9E6-78C89C26E118}" type="pres">
      <dgm:prSet presAssocID="{493867E8-C95B-4094-BE5B-7A92071390BC}" presName="hierChild4" presStyleCnt="0"/>
      <dgm:spPr/>
      <dgm:t>
        <a:bodyPr/>
        <a:lstStyle/>
        <a:p>
          <a:endParaRPr lang="en-US"/>
        </a:p>
      </dgm:t>
    </dgm:pt>
    <dgm:pt modelId="{6AF11CBC-5362-41FE-9475-77ACCE32215C}" type="pres">
      <dgm:prSet presAssocID="{493867E8-C95B-4094-BE5B-7A92071390BC}" presName="hierChild5" presStyleCnt="0"/>
      <dgm:spPr/>
      <dgm:t>
        <a:bodyPr/>
        <a:lstStyle/>
        <a:p>
          <a:endParaRPr lang="en-US"/>
        </a:p>
      </dgm:t>
    </dgm:pt>
    <dgm:pt modelId="{6E675BE6-8C9F-41EB-B397-36716E630C4D}" type="pres">
      <dgm:prSet presAssocID="{2FF1E1EA-1BA9-4436-B033-F936CBACD799}" presName="Name37" presStyleLbl="parChTrans1D4" presStyleIdx="5" presStyleCnt="7"/>
      <dgm:spPr/>
    </dgm:pt>
    <dgm:pt modelId="{59158DB5-07CA-4D37-9083-DF7A26D9A18A}" type="pres">
      <dgm:prSet presAssocID="{BAFC82D9-AA83-450E-B113-1746BB80FDE2}" presName="hierRoot2" presStyleCnt="0">
        <dgm:presLayoutVars>
          <dgm:hierBranch val="init"/>
        </dgm:presLayoutVars>
      </dgm:prSet>
      <dgm:spPr/>
    </dgm:pt>
    <dgm:pt modelId="{72FE3C2F-820F-4723-B965-DD3FDBDDB33F}" type="pres">
      <dgm:prSet presAssocID="{BAFC82D9-AA83-450E-B113-1746BB80FDE2}" presName="rootComposite" presStyleCnt="0"/>
      <dgm:spPr/>
    </dgm:pt>
    <dgm:pt modelId="{0A9BE336-642E-4D35-8B3C-DE178B14802B}" type="pres">
      <dgm:prSet presAssocID="{BAFC82D9-AA83-450E-B113-1746BB80FDE2}" presName="rootText" presStyleLbl="node4" presStyleIdx="5" presStyleCnt="7">
        <dgm:presLayoutVars>
          <dgm:chPref val="3"/>
        </dgm:presLayoutVars>
      </dgm:prSet>
      <dgm:spPr/>
      <dgm:t>
        <a:bodyPr/>
        <a:lstStyle/>
        <a:p>
          <a:endParaRPr lang="en-US"/>
        </a:p>
      </dgm:t>
    </dgm:pt>
    <dgm:pt modelId="{211CD624-7284-4FB9-915F-E698CA429140}" type="pres">
      <dgm:prSet presAssocID="{BAFC82D9-AA83-450E-B113-1746BB80FDE2}" presName="rootConnector" presStyleLbl="node4" presStyleIdx="5" presStyleCnt="7"/>
      <dgm:spPr/>
      <dgm:t>
        <a:bodyPr/>
        <a:lstStyle/>
        <a:p>
          <a:endParaRPr lang="en-US"/>
        </a:p>
      </dgm:t>
    </dgm:pt>
    <dgm:pt modelId="{4486CB28-98FE-4196-8E3E-57F0926C6DCD}" type="pres">
      <dgm:prSet presAssocID="{BAFC82D9-AA83-450E-B113-1746BB80FDE2}" presName="hierChild4" presStyleCnt="0"/>
      <dgm:spPr/>
    </dgm:pt>
    <dgm:pt modelId="{4FCD15C1-0F4E-4619-972F-EE69ED01D2ED}" type="pres">
      <dgm:prSet presAssocID="{BAFC82D9-AA83-450E-B113-1746BB80FDE2}" presName="hierChild5" presStyleCnt="0"/>
      <dgm:spPr/>
    </dgm:pt>
    <dgm:pt modelId="{D99D18CE-4AE5-4AB7-8F11-182B9E2269CE}" type="pres">
      <dgm:prSet presAssocID="{84467471-CDDC-4843-BF8B-5C752125FB4C}" presName="Name37" presStyleLbl="parChTrans1D4" presStyleIdx="6" presStyleCnt="7"/>
      <dgm:spPr/>
      <dgm:t>
        <a:bodyPr/>
        <a:lstStyle/>
        <a:p>
          <a:endParaRPr lang="en-US"/>
        </a:p>
      </dgm:t>
    </dgm:pt>
    <dgm:pt modelId="{2BD7D1F8-E66D-401E-B5BD-E3FCD4E7082D}" type="pres">
      <dgm:prSet presAssocID="{63762D5A-F633-4F26-81C5-884F2C783757}" presName="hierRoot2" presStyleCnt="0">
        <dgm:presLayoutVars>
          <dgm:hierBranch val="init"/>
        </dgm:presLayoutVars>
      </dgm:prSet>
      <dgm:spPr/>
      <dgm:t>
        <a:bodyPr/>
        <a:lstStyle/>
        <a:p>
          <a:endParaRPr lang="en-US"/>
        </a:p>
      </dgm:t>
    </dgm:pt>
    <dgm:pt modelId="{D681B5FC-6417-4BAE-BC11-A2348322A84B}" type="pres">
      <dgm:prSet presAssocID="{63762D5A-F633-4F26-81C5-884F2C783757}" presName="rootComposite" presStyleCnt="0"/>
      <dgm:spPr/>
      <dgm:t>
        <a:bodyPr/>
        <a:lstStyle/>
        <a:p>
          <a:endParaRPr lang="en-US"/>
        </a:p>
      </dgm:t>
    </dgm:pt>
    <dgm:pt modelId="{F36A660E-1AAE-4C4D-B9D0-E598CDAD4846}" type="pres">
      <dgm:prSet presAssocID="{63762D5A-F633-4F26-81C5-884F2C783757}" presName="rootText" presStyleLbl="node4" presStyleIdx="6" presStyleCnt="7">
        <dgm:presLayoutVars>
          <dgm:chPref val="3"/>
        </dgm:presLayoutVars>
      </dgm:prSet>
      <dgm:spPr/>
      <dgm:t>
        <a:bodyPr/>
        <a:lstStyle/>
        <a:p>
          <a:endParaRPr lang="en-US"/>
        </a:p>
      </dgm:t>
    </dgm:pt>
    <dgm:pt modelId="{44B0066E-20DD-4A85-A25A-732B36E1210D}" type="pres">
      <dgm:prSet presAssocID="{63762D5A-F633-4F26-81C5-884F2C783757}" presName="rootConnector" presStyleLbl="node4" presStyleIdx="6" presStyleCnt="7"/>
      <dgm:spPr/>
      <dgm:t>
        <a:bodyPr/>
        <a:lstStyle/>
        <a:p>
          <a:endParaRPr lang="en-US"/>
        </a:p>
      </dgm:t>
    </dgm:pt>
    <dgm:pt modelId="{78557CC0-3172-42FE-A031-FFBFC901C7A0}" type="pres">
      <dgm:prSet presAssocID="{63762D5A-F633-4F26-81C5-884F2C783757}" presName="hierChild4" presStyleCnt="0"/>
      <dgm:spPr/>
      <dgm:t>
        <a:bodyPr/>
        <a:lstStyle/>
        <a:p>
          <a:endParaRPr lang="en-US"/>
        </a:p>
      </dgm:t>
    </dgm:pt>
    <dgm:pt modelId="{429EFF87-15A1-43A3-8856-86AA9662532A}" type="pres">
      <dgm:prSet presAssocID="{63762D5A-F633-4F26-81C5-884F2C783757}" presName="hierChild5" presStyleCnt="0"/>
      <dgm:spPr/>
      <dgm:t>
        <a:bodyPr/>
        <a:lstStyle/>
        <a:p>
          <a:endParaRPr lang="en-US"/>
        </a:p>
      </dgm:t>
    </dgm:pt>
    <dgm:pt modelId="{B9D74104-710D-4792-A486-E5F250044F8E}" type="pres">
      <dgm:prSet presAssocID="{35C156A8-A94E-4DA6-BA05-465A26A1FCFD}" presName="hierChild5" presStyleCnt="0"/>
      <dgm:spPr/>
      <dgm:t>
        <a:bodyPr/>
        <a:lstStyle/>
        <a:p>
          <a:endParaRPr lang="en-US"/>
        </a:p>
      </dgm:t>
    </dgm:pt>
    <dgm:pt modelId="{9562ADFD-DD19-4351-82EE-BF1BFA74C8F6}" type="pres">
      <dgm:prSet presAssocID="{11A43122-2088-4C16-A3A9-3A7B97EAE593}" presName="hierChild5" presStyleCnt="0"/>
      <dgm:spPr/>
      <dgm:t>
        <a:bodyPr/>
        <a:lstStyle/>
        <a:p>
          <a:endParaRPr lang="en-US"/>
        </a:p>
      </dgm:t>
    </dgm:pt>
    <dgm:pt modelId="{16B6D8DC-4B36-47DB-8A25-A5DC93CAD464}" type="pres">
      <dgm:prSet presAssocID="{1588E1E1-D89F-4AFA-B592-7810CB7D14B7}" presName="hierChild3" presStyleCnt="0"/>
      <dgm:spPr/>
      <dgm:t>
        <a:bodyPr/>
        <a:lstStyle/>
        <a:p>
          <a:endParaRPr lang="en-US"/>
        </a:p>
      </dgm:t>
    </dgm:pt>
  </dgm:ptLst>
  <dgm:cxnLst>
    <dgm:cxn modelId="{B07C829E-4DB9-4BB5-A1DB-466CE8B3559A}" type="presOf" srcId="{C4295EA0-9541-4660-83E2-E1C09E432073}" destId="{7A1B3BE1-7A61-4998-8F0D-689FAA149245}" srcOrd="0" destOrd="0" presId="urn:microsoft.com/office/officeart/2005/8/layout/orgChart1"/>
    <dgm:cxn modelId="{74E2B6D8-3638-4E01-8102-87253AA64FDE}" type="presOf" srcId="{A6B7EC8B-D576-4EE4-8086-88D012230FF1}" destId="{C8DE6425-30CC-4185-82AE-E8FEE6F0B32B}" srcOrd="1" destOrd="0" presId="urn:microsoft.com/office/officeart/2005/8/layout/orgChart1"/>
    <dgm:cxn modelId="{E5B25DA5-1864-4E11-ABA9-42572963465E}" type="presOf" srcId="{FBBA33F3-F180-4EAD-BAA1-8113FE8ACEE4}" destId="{CE74B581-21F2-43FB-83BE-028DF4A77702}" srcOrd="1" destOrd="0" presId="urn:microsoft.com/office/officeart/2005/8/layout/orgChart1"/>
    <dgm:cxn modelId="{2DA73882-FA3D-4FD2-826F-E85D7194F598}" type="presOf" srcId="{BAFC82D9-AA83-450E-B113-1746BB80FDE2}" destId="{211CD624-7284-4FB9-915F-E698CA429140}" srcOrd="1" destOrd="0" presId="urn:microsoft.com/office/officeart/2005/8/layout/orgChart1"/>
    <dgm:cxn modelId="{CEC57A76-E74B-4566-AB91-1B3FC57EE0AE}" type="presOf" srcId="{1588E1E1-D89F-4AFA-B592-7810CB7D14B7}" destId="{53DE86E6-5745-43DB-B278-5F93E6788FE2}" srcOrd="0" destOrd="0" presId="urn:microsoft.com/office/officeart/2005/8/layout/orgChart1"/>
    <dgm:cxn modelId="{AC0F8670-CE2D-4F1F-93DA-9BEA89380D90}" type="presOf" srcId="{0C2C1244-FFB6-49E4-A445-D605B277F288}" destId="{238D6DEF-EC4C-4687-A1D6-1C4F03F37BC4}" srcOrd="1" destOrd="0" presId="urn:microsoft.com/office/officeart/2005/8/layout/orgChart1"/>
    <dgm:cxn modelId="{A03B7F73-D587-40B3-A59C-926B2D7939E6}" srcId="{9F529D8E-8615-4E36-807B-5D4E1B7207EE}" destId="{7A8EDF07-0132-4F58-8726-6265C9868C78}" srcOrd="0" destOrd="0" parTransId="{990DFFE6-A4ED-4D33-9E13-110C019291DE}" sibTransId="{9A4C8FFD-11BF-44D5-AE4D-15EF10A41386}"/>
    <dgm:cxn modelId="{7C4BB95B-89FA-4892-88D5-76C961BDDA81}" type="presOf" srcId="{03B2BBD0-EF43-4436-AFC1-45C4CCA9ADF8}" destId="{8575C57A-B950-40F8-A505-20109918CF5A}" srcOrd="0" destOrd="0" presId="urn:microsoft.com/office/officeart/2005/8/layout/orgChart1"/>
    <dgm:cxn modelId="{D0030F8B-4DD1-4DC7-A961-6BB280D14447}" type="presOf" srcId="{D679ADBF-1A6E-43CE-9AEE-601B4246A243}" destId="{56D9C784-98A4-4EB0-A2EC-C1E659DA5583}" srcOrd="0" destOrd="0" presId="urn:microsoft.com/office/officeart/2005/8/layout/orgChart1"/>
    <dgm:cxn modelId="{79C9D19D-031B-41F3-B2C4-CEA364A5CC91}" type="presOf" srcId="{211B49E5-1EDF-4373-9E3F-058133394C88}" destId="{834B7D05-4E79-4C4F-8C3E-1930324B56E6}" srcOrd="0" destOrd="0" presId="urn:microsoft.com/office/officeart/2005/8/layout/orgChart1"/>
    <dgm:cxn modelId="{06306383-ED16-4536-94C2-B517781C4084}" type="presOf" srcId="{2B1AA697-C623-4FC5-A568-AFDE119FDFE0}" destId="{885F5077-CBCB-45D8-96B5-BBF752B5B95A}" srcOrd="1" destOrd="0" presId="urn:microsoft.com/office/officeart/2005/8/layout/orgChart1"/>
    <dgm:cxn modelId="{5AE11551-6434-4E13-95EA-68441D141F24}" type="presOf" srcId="{DB653237-35C6-4B80-910E-16E47EE6759C}" destId="{71E9FAF2-7F08-41EF-9847-A65D2D549743}" srcOrd="0" destOrd="0" presId="urn:microsoft.com/office/officeart/2005/8/layout/orgChart1"/>
    <dgm:cxn modelId="{518A3E76-A32F-40BE-815E-359D0107198B}" type="presOf" srcId="{493867E8-C95B-4094-BE5B-7A92071390BC}" destId="{DD2FA538-1C13-4590-840B-AD452BDF36A5}" srcOrd="0" destOrd="0" presId="urn:microsoft.com/office/officeart/2005/8/layout/orgChart1"/>
    <dgm:cxn modelId="{FCFE6C56-5E51-49AF-B493-43D9A85FD380}" type="presOf" srcId="{83E53A9D-40B9-49B6-B4BB-AB557E8A1A21}" destId="{F3732996-4B91-41A2-80E4-393454623396}" srcOrd="0" destOrd="0" presId="urn:microsoft.com/office/officeart/2005/8/layout/orgChart1"/>
    <dgm:cxn modelId="{B8464D12-0717-477B-A0EA-186A2168CBF4}" type="presOf" srcId="{BAFC82D9-AA83-450E-B113-1746BB80FDE2}" destId="{0A9BE336-642E-4D35-8B3C-DE178B14802B}" srcOrd="0" destOrd="0" presId="urn:microsoft.com/office/officeart/2005/8/layout/orgChart1"/>
    <dgm:cxn modelId="{8694A1EF-3F5D-4293-9712-6B90A8A59F63}" type="presOf" srcId="{2FF1E1EA-1BA9-4436-B033-F936CBACD799}" destId="{6E675BE6-8C9F-41EB-B397-36716E630C4D}" srcOrd="0" destOrd="0" presId="urn:microsoft.com/office/officeart/2005/8/layout/orgChart1"/>
    <dgm:cxn modelId="{4A5C99C0-9C10-4822-AB24-392811D77675}" type="presOf" srcId="{2D27A968-A669-40FD-ACF6-FA946F7BA5A5}" destId="{BD892F61-0E8E-4B28-B327-C100FE6E5E51}" srcOrd="1" destOrd="0" presId="urn:microsoft.com/office/officeart/2005/8/layout/orgChart1"/>
    <dgm:cxn modelId="{71EA4C3C-AD85-41D3-A54B-D2A4231DD89F}" type="presOf" srcId="{2D0FA594-1F4A-48E2-9A72-B46026AC78F6}" destId="{22DE5581-DB2D-49E5-84A8-D3EAC85DF7E9}" srcOrd="0" destOrd="0" presId="urn:microsoft.com/office/officeart/2005/8/layout/orgChart1"/>
    <dgm:cxn modelId="{282D55A7-73AE-4662-AF68-A28625759FB9}" type="presOf" srcId="{6AC3F488-6E6A-46B8-B6FF-3E6406E28E82}" destId="{C7D0CADF-2DBC-45F3-ADB0-F157F7630F97}" srcOrd="0" destOrd="0" presId="urn:microsoft.com/office/officeart/2005/8/layout/orgChart1"/>
    <dgm:cxn modelId="{D71DF8B8-500E-46F5-83F7-D0E0E4D0BE04}" srcId="{18A7DEF5-394F-4AF2-B5F4-838A895AE6E4}" destId="{83E53A9D-40B9-49B6-B4BB-AB557E8A1A21}" srcOrd="1" destOrd="0" parTransId="{03B2BBD0-EF43-4436-AFC1-45C4CCA9ADF8}" sibTransId="{CCF4F747-ED2A-4F93-B3A3-84E31054BED4}"/>
    <dgm:cxn modelId="{89E4476C-4F42-4C2A-AE74-6A69D986643C}" srcId="{18A7DEF5-394F-4AF2-B5F4-838A895AE6E4}" destId="{A6B7EC8B-D576-4EE4-8086-88D012230FF1}" srcOrd="0" destOrd="0" parTransId="{E1C2E265-9411-46FE-8C74-40A9A095ADFC}" sibTransId="{65C5CCF7-AB8C-45A8-84D1-9D551EE2E1B2}"/>
    <dgm:cxn modelId="{BC7706A3-4325-400D-B64F-8A980E5DD3D4}" type="presOf" srcId="{1495EBA4-3516-4F85-AEB3-764772BAE246}" destId="{2B01FF3A-C5B2-4671-9529-F358D77E5042}" srcOrd="0" destOrd="0" presId="urn:microsoft.com/office/officeart/2005/8/layout/orgChart1"/>
    <dgm:cxn modelId="{F3F6499E-3406-4E72-B8AA-FE21B4CAD7F5}" srcId="{18A7DEF5-394F-4AF2-B5F4-838A895AE6E4}" destId="{2D27A968-A669-40FD-ACF6-FA946F7BA5A5}" srcOrd="2" destOrd="0" parTransId="{2D0FA594-1F4A-48E2-9A72-B46026AC78F6}" sibTransId="{E0FC9B8F-D2AB-47AE-9932-205D00130E4E}"/>
    <dgm:cxn modelId="{8A059BE8-C04A-4362-9BC3-C406A1646D88}" type="presOf" srcId="{63762D5A-F633-4F26-81C5-884F2C783757}" destId="{44B0066E-20DD-4A85-A25A-732B36E1210D}" srcOrd="1" destOrd="0" presId="urn:microsoft.com/office/officeart/2005/8/layout/orgChart1"/>
    <dgm:cxn modelId="{0186E64D-7603-4A36-8CBB-246FED57F8D9}" type="presOf" srcId="{806C0E85-1A08-4613-BA8F-148A3848C5E7}" destId="{81CF32EC-26DF-41C4-9B99-B74FFC2A6190}" srcOrd="0" destOrd="0" presId="urn:microsoft.com/office/officeart/2005/8/layout/orgChart1"/>
    <dgm:cxn modelId="{799EFAF9-2125-442F-B6E1-896725244D26}" srcId="{C4295EA0-9541-4660-83E2-E1C09E432073}" destId="{1588E1E1-D89F-4AFA-B592-7810CB7D14B7}" srcOrd="0" destOrd="0" parTransId="{FEECD80E-D161-4EC5-BAC9-990644BD4138}" sibTransId="{BE279D1C-978F-4E96-AF8B-B3EA049A46F1}"/>
    <dgm:cxn modelId="{5B055B08-8420-4E3A-9374-1AC16BFB169F}" srcId="{FBBA33F3-F180-4EAD-BAA1-8113FE8ACEE4}" destId="{9388A754-D1B4-4B96-827A-E0CECAE1634F}" srcOrd="0" destOrd="0" parTransId="{806C0E85-1A08-4613-BA8F-148A3848C5E7}" sibTransId="{37329238-AFF4-4F6B-979A-4673B26B07F8}"/>
    <dgm:cxn modelId="{310D62DF-5902-4D25-A0BA-2C3BA9C43BE3}" type="presOf" srcId="{63762D5A-F633-4F26-81C5-884F2C783757}" destId="{F36A660E-1AAE-4C4D-B9D0-E598CDAD4846}" srcOrd="0" destOrd="0" presId="urn:microsoft.com/office/officeart/2005/8/layout/orgChart1"/>
    <dgm:cxn modelId="{341B3FB8-6AA5-4174-9060-627DFAF40850}" srcId="{11A43122-2088-4C16-A3A9-3A7B97EAE593}" destId="{AA2F1BA4-E067-4A43-82FD-24D660645CF4}" srcOrd="0" destOrd="0" parTransId="{28E9FF1D-0339-4AD8-ABBA-1DFD3898159A}" sibTransId="{A733A765-B4DA-403B-8BE8-37CE955248ED}"/>
    <dgm:cxn modelId="{C284206A-5770-4716-B5B0-F2FE1C01F240}" type="presOf" srcId="{8310B585-D5C2-4CE1-948E-F334EDA3A3CE}" destId="{05068988-A883-49CD-AF81-DCE1987395FF}" srcOrd="0" destOrd="0" presId="urn:microsoft.com/office/officeart/2005/8/layout/orgChart1"/>
    <dgm:cxn modelId="{BD7BE4DC-3CED-44A8-9683-3C50D6B0C08A}" type="presOf" srcId="{A6B7EC8B-D576-4EE4-8086-88D012230FF1}" destId="{A9F74147-CB7C-4777-9086-F1DEEEF4E067}" srcOrd="0" destOrd="0" presId="urn:microsoft.com/office/officeart/2005/8/layout/orgChart1"/>
    <dgm:cxn modelId="{FFD9BDCB-0D9D-48E3-82BF-2D3F189B3CB4}" srcId="{11A43122-2088-4C16-A3A9-3A7B97EAE593}" destId="{2B1AA697-C623-4FC5-A568-AFDE119FDFE0}" srcOrd="2" destOrd="0" parTransId="{61C97456-7D90-42EC-A5BC-E4AC6BDF243A}" sibTransId="{BC10E469-E69D-491C-8AFD-7827F6AD062A}"/>
    <dgm:cxn modelId="{518C951A-A156-4F58-83E6-1FD24CA7B74B}" srcId="{FBBA33F3-F180-4EAD-BAA1-8113FE8ACEE4}" destId="{9F529D8E-8615-4E36-807B-5D4E1B7207EE}" srcOrd="2" destOrd="0" parTransId="{31CB2430-5234-4531-8687-A5F61135CD91}" sibTransId="{03F6237A-A3AD-4080-B49C-1F1EE55B94FE}"/>
    <dgm:cxn modelId="{4017F133-2AFF-4D14-AA00-4F9118737EF8}" srcId="{D679ADBF-1A6E-43CE-9AEE-601B4246A243}" destId="{22054168-EBD8-4F88-AB2E-0A7195C928B8}" srcOrd="0" destOrd="0" parTransId="{12F8AF39-9693-4F14-B9F0-93619748F91D}" sibTransId="{F452EE4E-A4A6-4A31-A404-1D35BAE04AA3}"/>
    <dgm:cxn modelId="{BA5FC483-976C-42D4-A514-80F13F16B554}" srcId="{11A43122-2088-4C16-A3A9-3A7B97EAE593}" destId="{3CD583E1-FD64-44E2-A207-D8E2EC549E0A}" srcOrd="1" destOrd="0" parTransId="{4A0A8C8F-7232-46D2-B6A7-9115E4707315}" sibTransId="{A418E8A4-3A71-4E52-AE4A-41103CDD1EE2}"/>
    <dgm:cxn modelId="{0AEB051F-AECE-45C3-A703-A8218EF32AD3}" type="presOf" srcId="{18A7DEF5-394F-4AF2-B5F4-838A895AE6E4}" destId="{38577CF0-BF3E-4CAC-BDA4-15A800D9A491}" srcOrd="1" destOrd="0" presId="urn:microsoft.com/office/officeart/2005/8/layout/orgChart1"/>
    <dgm:cxn modelId="{B17D217A-9143-4E3F-939A-5A35BA19620C}" type="presOf" srcId="{E1C2E265-9411-46FE-8C74-40A9A095ADFC}" destId="{E4F852AF-A541-4292-B2B3-A0212BAE5D7F}" srcOrd="0" destOrd="0" presId="urn:microsoft.com/office/officeart/2005/8/layout/orgChart1"/>
    <dgm:cxn modelId="{21D28B40-B0E4-4B9D-A85D-31E66417F719}" type="presOf" srcId="{22054168-EBD8-4F88-AB2E-0A7195C928B8}" destId="{22B02219-1BC6-47DF-9D0E-1303981457B0}" srcOrd="0" destOrd="0" presId="urn:microsoft.com/office/officeart/2005/8/layout/orgChart1"/>
    <dgm:cxn modelId="{6B8C48C9-EC80-41C6-8A85-66473163D026}" type="presOf" srcId="{18A7DEF5-394F-4AF2-B5F4-838A895AE6E4}" destId="{7ED8A58C-15D1-4080-AE22-9D2E7E2E70E6}" srcOrd="0" destOrd="0" presId="urn:microsoft.com/office/officeart/2005/8/layout/orgChart1"/>
    <dgm:cxn modelId="{1C64B5DA-B2BE-4C79-92BE-5544A7E107A9}" type="presOf" srcId="{11A43122-2088-4C16-A3A9-3A7B97EAE593}" destId="{38FF2547-3A45-4F31-B0F6-2C3491288953}" srcOrd="0" destOrd="0" presId="urn:microsoft.com/office/officeart/2005/8/layout/orgChart1"/>
    <dgm:cxn modelId="{BE4628E6-C760-4A30-927F-B60AB91A5F03}" type="presOf" srcId="{11A43122-2088-4C16-A3A9-3A7B97EAE593}" destId="{4FC165F2-EF94-4517-903A-09A75724E6B9}" srcOrd="1" destOrd="0" presId="urn:microsoft.com/office/officeart/2005/8/layout/orgChart1"/>
    <dgm:cxn modelId="{1A75F7A1-06B1-4ADF-A785-15B597D77F67}" type="presOf" srcId="{83E53A9D-40B9-49B6-B4BB-AB557E8A1A21}" destId="{72A8B5ED-4BCB-40C8-98A5-8DC468FEB9B5}" srcOrd="1" destOrd="0" presId="urn:microsoft.com/office/officeart/2005/8/layout/orgChart1"/>
    <dgm:cxn modelId="{866FC5AE-5361-45F3-9EE8-3A12CF405362}" type="presOf" srcId="{024204F6-F3A7-41B2-BB9A-7DDA2CDB43C8}" destId="{2E60397A-C697-4399-B81B-3A307157798E}" srcOrd="0" destOrd="0" presId="urn:microsoft.com/office/officeart/2005/8/layout/orgChart1"/>
    <dgm:cxn modelId="{CCEA5B08-8AEE-4233-8D70-8DAA4CB3CB30}" type="presOf" srcId="{990DFFE6-A4ED-4D33-9E13-110C019291DE}" destId="{1BC4886D-B220-49C6-B05B-2DAE34B2748D}" srcOrd="0" destOrd="0" presId="urn:microsoft.com/office/officeart/2005/8/layout/orgChart1"/>
    <dgm:cxn modelId="{FF2DEF74-251A-4548-A7C4-04A8BFE21E1F}" type="presOf" srcId="{9F529D8E-8615-4E36-807B-5D4E1B7207EE}" destId="{0DB07E2E-C361-4386-AC51-38AA40FC84CB}" srcOrd="0" destOrd="0" presId="urn:microsoft.com/office/officeart/2005/8/layout/orgChart1"/>
    <dgm:cxn modelId="{DE4EA352-2407-4788-B6BC-CCC6311A3691}" type="presOf" srcId="{7A8EDF07-0132-4F58-8726-6265C9868C78}" destId="{410B515A-EC3C-4D46-BAFA-9B5418A453AA}" srcOrd="1" destOrd="0" presId="urn:microsoft.com/office/officeart/2005/8/layout/orgChart1"/>
    <dgm:cxn modelId="{703D4FCE-395F-4AAF-9835-76FBB4068582}" type="presOf" srcId="{28E9FF1D-0339-4AD8-ABBA-1DFD3898159A}" destId="{845D52B6-F656-4B77-BC23-E655F5FCF0BB}" srcOrd="0" destOrd="0" presId="urn:microsoft.com/office/officeart/2005/8/layout/orgChart1"/>
    <dgm:cxn modelId="{1FA799FA-FC9F-403F-99C1-FD5B822E4522}" type="presOf" srcId="{9388A754-D1B4-4B96-827A-E0CECAE1634F}" destId="{4398449E-6404-406E-AAC6-89AA7A2F5AFA}" srcOrd="1" destOrd="0" presId="urn:microsoft.com/office/officeart/2005/8/layout/orgChart1"/>
    <dgm:cxn modelId="{624D6480-8808-4483-BF08-8B9724E92628}" type="presOf" srcId="{493867E8-C95B-4094-BE5B-7A92071390BC}" destId="{96091AC2-8A72-49BD-9CC4-AB8DA0D9F9FF}" srcOrd="1" destOrd="0" presId="urn:microsoft.com/office/officeart/2005/8/layout/orgChart1"/>
    <dgm:cxn modelId="{BDFBB242-01BC-4B80-9153-09F59B93AB34}" type="presOf" srcId="{3CD583E1-FD64-44E2-A207-D8E2EC549E0A}" destId="{3F284B9C-FCFB-4FD2-9CE2-6C2375C4ED10}" srcOrd="0" destOrd="0" presId="urn:microsoft.com/office/officeart/2005/8/layout/orgChart1"/>
    <dgm:cxn modelId="{E3F0FE75-2850-46F2-B3DC-095CD8A7B46D}" type="presOf" srcId="{2B1AA697-C623-4FC5-A568-AFDE119FDFE0}" destId="{85EF39F9-602C-4102-8426-3F4C56C790D6}" srcOrd="0" destOrd="0" presId="urn:microsoft.com/office/officeart/2005/8/layout/orgChart1"/>
    <dgm:cxn modelId="{E9D8E785-FAB9-40A9-B931-E44AFBFA90BA}" type="presOf" srcId="{24C390F0-1903-467B-A36B-7DC89DCB320F}" destId="{266451A5-7815-4608-8066-13D2A38A8AF6}" srcOrd="0" destOrd="0" presId="urn:microsoft.com/office/officeart/2005/8/layout/orgChart1"/>
    <dgm:cxn modelId="{D76E73C7-6E97-4735-A37B-D896E0832AFA}" srcId="{1588E1E1-D89F-4AFA-B592-7810CB7D14B7}" destId="{18A7DEF5-394F-4AF2-B5F4-838A895AE6E4}" srcOrd="2" destOrd="0" parTransId="{24C390F0-1903-467B-A36B-7DC89DCB320F}" sibTransId="{39382B2F-027B-43AE-A580-FC60887D2166}"/>
    <dgm:cxn modelId="{44D89DC7-800D-461F-8177-58798BD110BD}" type="presOf" srcId="{AA2F1BA4-E067-4A43-82FD-24D660645CF4}" destId="{CB3AC136-480D-4E77-9674-0644C1B3A927}" srcOrd="1" destOrd="0" presId="urn:microsoft.com/office/officeart/2005/8/layout/orgChart1"/>
    <dgm:cxn modelId="{0E72F4A2-46D9-4FB5-8EA1-5C03DD625C79}" type="presOf" srcId="{024204F6-F3A7-41B2-BB9A-7DDA2CDB43C8}" destId="{9ACC36DD-5022-4D7C-AB5F-4219B6356D81}" srcOrd="1" destOrd="0" presId="urn:microsoft.com/office/officeart/2005/8/layout/orgChart1"/>
    <dgm:cxn modelId="{0C006B88-368B-4B59-A9B6-3E2611B2E4DE}" type="presOf" srcId="{35C156A8-A94E-4DA6-BA05-465A26A1FCFD}" destId="{9177D466-C14E-44BF-9E1F-729EDE2E0A93}" srcOrd="1" destOrd="0" presId="urn:microsoft.com/office/officeart/2005/8/layout/orgChart1"/>
    <dgm:cxn modelId="{036DA004-8C83-40B5-9634-5F492359B0D8}" srcId="{7A8EDF07-0132-4F58-8726-6265C9868C78}" destId="{C9AF5265-87A4-4ED6-9907-A1A3C1441B70}" srcOrd="0" destOrd="0" parTransId="{8310B585-D5C2-4CE1-948E-F334EDA3A3CE}" sibTransId="{23097656-2571-47F7-BC91-A9345AF3E569}"/>
    <dgm:cxn modelId="{A3C9DCB9-4DB1-4409-A912-2BE3DCDE1624}" srcId="{FBBA33F3-F180-4EAD-BAA1-8113FE8ACEE4}" destId="{D679ADBF-1A6E-43CE-9AEE-601B4246A243}" srcOrd="1" destOrd="0" parTransId="{6AC3F488-6E6A-46B8-B6FF-3E6406E28E82}" sibTransId="{11599E52-FDE3-4BC3-A8D3-F90D08001181}"/>
    <dgm:cxn modelId="{D7B4A88F-7D6D-439C-9637-6AC97B570885}" type="presOf" srcId="{31CB2430-5234-4531-8687-A5F61135CD91}" destId="{B43E5460-466C-465F-9112-E366470FD34D}" srcOrd="0" destOrd="0" presId="urn:microsoft.com/office/officeart/2005/8/layout/orgChart1"/>
    <dgm:cxn modelId="{F77F9534-367A-4BDD-8DF3-9DB242E1269E}" type="presOf" srcId="{0C2C1244-FFB6-49E4-A445-D605B277F288}" destId="{647C3749-C294-42E6-B34A-702C61C25F65}" srcOrd="0" destOrd="0" presId="urn:microsoft.com/office/officeart/2005/8/layout/orgChart1"/>
    <dgm:cxn modelId="{1B53888A-07A3-4A8B-8686-2E32CF2AE3DD}" type="presOf" srcId="{FBBA33F3-F180-4EAD-BAA1-8113FE8ACEE4}" destId="{76EA74A6-7166-4AE6-B9D8-E7DB6D8EC87F}" srcOrd="0" destOrd="0" presId="urn:microsoft.com/office/officeart/2005/8/layout/orgChart1"/>
    <dgm:cxn modelId="{EEB037C0-3CB4-44FC-95F5-5A430AFD2A0C}" type="presOf" srcId="{2D27A968-A669-40FD-ACF6-FA946F7BA5A5}" destId="{87218216-D901-4C95-9509-9EB2CEDE9D8D}" srcOrd="0" destOrd="0" presId="urn:microsoft.com/office/officeart/2005/8/layout/orgChart1"/>
    <dgm:cxn modelId="{F327105D-589E-4C43-B567-09DED96B7847}" srcId="{1588E1E1-D89F-4AFA-B592-7810CB7D14B7}" destId="{024204F6-F3A7-41B2-BB9A-7DDA2CDB43C8}" srcOrd="0" destOrd="0" parTransId="{211B49E5-1EDF-4373-9E3F-058133394C88}" sibTransId="{E53BF3A5-A409-484C-BD26-63B00291A9DD}"/>
    <dgm:cxn modelId="{635BA4D3-E8B4-46FE-AC50-D2320EA79EF6}" type="presOf" srcId="{303B836C-4B4A-48EA-BD21-1BEA1BF65D6B}" destId="{D089CF07-4916-44E2-A3C1-6A4E04050D83}" srcOrd="0" destOrd="0" presId="urn:microsoft.com/office/officeart/2005/8/layout/orgChart1"/>
    <dgm:cxn modelId="{8DBC8450-9B20-4F11-B21C-549D945BBE01}" type="presOf" srcId="{33C5C97A-A724-404E-9858-07BF5784F8F5}" destId="{25F555A5-1C1A-4242-9587-AC788812B3DD}" srcOrd="0" destOrd="0" presId="urn:microsoft.com/office/officeart/2005/8/layout/orgChart1"/>
    <dgm:cxn modelId="{384F2CCA-DB50-4604-B31D-BBF66CB6F05E}" srcId="{9388A754-D1B4-4B96-827A-E0CECAE1634F}" destId="{1495EBA4-3516-4F85-AEB3-764772BAE246}" srcOrd="0" destOrd="0" parTransId="{DB653237-35C6-4B80-910E-16E47EE6759C}" sibTransId="{8592E1E5-2526-458E-A020-C2F305A60D88}"/>
    <dgm:cxn modelId="{F5B6532C-E267-4CB8-8B17-5CAD2FE0155C}" type="presOf" srcId="{1495EBA4-3516-4F85-AEB3-764772BAE246}" destId="{5F89AC11-4EC0-4C4E-AB28-CBBB7B90B4AB}" srcOrd="1" destOrd="0" presId="urn:microsoft.com/office/officeart/2005/8/layout/orgChart1"/>
    <dgm:cxn modelId="{06A37F7E-4530-449D-B6A6-325C34F98F36}" type="presOf" srcId="{22054168-EBD8-4F88-AB2E-0A7195C928B8}" destId="{ADABD66A-4DA3-46C1-A876-7973858DCD00}" srcOrd="1" destOrd="0" presId="urn:microsoft.com/office/officeart/2005/8/layout/orgChart1"/>
    <dgm:cxn modelId="{649B6C5C-2612-4D85-8D2F-DFF15B54A25D}" srcId="{1588E1E1-D89F-4AFA-B592-7810CB7D14B7}" destId="{0C2C1244-FFB6-49E4-A445-D605B277F288}" srcOrd="3" destOrd="0" parTransId="{9DD130D4-865E-4F0B-8E19-9F37341BB874}" sibTransId="{9D68F378-30B8-4724-B32E-7D18CB99D726}"/>
    <dgm:cxn modelId="{9A7B7966-EACC-4616-8117-C237FE3F5F6C}" type="presOf" srcId="{1588E1E1-D89F-4AFA-B592-7810CB7D14B7}" destId="{3EB687E9-C1CA-4C31-9199-07FFE838114F}" srcOrd="1" destOrd="0" presId="urn:microsoft.com/office/officeart/2005/8/layout/orgChart1"/>
    <dgm:cxn modelId="{007EC637-AF79-436C-9DC5-CC5FCAA56BDE}" type="presOf" srcId="{12F8AF39-9693-4F14-B9F0-93619748F91D}" destId="{E4945098-7458-4DDA-9E15-0812F1F7850F}" srcOrd="0" destOrd="0" presId="urn:microsoft.com/office/officeart/2005/8/layout/orgChart1"/>
    <dgm:cxn modelId="{9FD25D13-0D44-441A-BA7E-909A53A72C5C}" type="presOf" srcId="{35C156A8-A94E-4DA6-BA05-465A26A1FCFD}" destId="{1AF39594-CB77-465D-ADF3-6D3C0CB38879}" srcOrd="0" destOrd="0" presId="urn:microsoft.com/office/officeart/2005/8/layout/orgChart1"/>
    <dgm:cxn modelId="{0E020AEE-004E-45CF-B4A3-59ABE95F2411}" srcId="{11A43122-2088-4C16-A3A9-3A7B97EAE593}" destId="{35C156A8-A94E-4DA6-BA05-465A26A1FCFD}" srcOrd="3" destOrd="0" parTransId="{157B4CF4-AA19-435D-BDBA-74D42AFA5B83}" sibTransId="{4029BFE9-DF45-4261-B2A5-7CB687505D55}"/>
    <dgm:cxn modelId="{03271ECD-69A5-4BC9-9D17-8510BD85B94F}" type="presOf" srcId="{3CD583E1-FD64-44E2-A207-D8E2EC549E0A}" destId="{AF60D759-4119-4B4B-95FD-0610F74D880A}" srcOrd="1" destOrd="0" presId="urn:microsoft.com/office/officeart/2005/8/layout/orgChart1"/>
    <dgm:cxn modelId="{0CFDBF28-6B32-47B2-9622-FA7EFC061A44}" srcId="{1588E1E1-D89F-4AFA-B592-7810CB7D14B7}" destId="{11A43122-2088-4C16-A3A9-3A7B97EAE593}" srcOrd="4" destOrd="0" parTransId="{303B836C-4B4A-48EA-BD21-1BEA1BF65D6B}" sibTransId="{6A42509B-7608-48B3-8797-EDE7264733F7}"/>
    <dgm:cxn modelId="{50B6AEFF-04FF-4F27-B05A-B41B5C0971F1}" type="presOf" srcId="{61C97456-7D90-42EC-A5BC-E4AC6BDF243A}" destId="{58C6CCF6-0E4A-4CC0-A688-12D9EC5C851E}" srcOrd="0" destOrd="0" presId="urn:microsoft.com/office/officeart/2005/8/layout/orgChart1"/>
    <dgm:cxn modelId="{FD7AF06D-BF57-43CA-90DD-6CC254E5A36A}" type="presOf" srcId="{C9AF5265-87A4-4ED6-9907-A1A3C1441B70}" destId="{82DA7B86-A735-4737-8AB2-14D9DE01EB89}" srcOrd="1" destOrd="0" presId="urn:microsoft.com/office/officeart/2005/8/layout/orgChart1"/>
    <dgm:cxn modelId="{8DE19D1B-377D-4A7B-B649-7DD3133A78D7}" type="presOf" srcId="{AA2F1BA4-E067-4A43-82FD-24D660645CF4}" destId="{C5062049-9B50-440A-AD0F-9E9F9442FEDF}" srcOrd="0" destOrd="0" presId="urn:microsoft.com/office/officeart/2005/8/layout/orgChart1"/>
    <dgm:cxn modelId="{79882452-8873-48A8-8353-6A879671A389}" srcId="{35C156A8-A94E-4DA6-BA05-465A26A1FCFD}" destId="{493867E8-C95B-4094-BE5B-7A92071390BC}" srcOrd="0" destOrd="0" parTransId="{33C5C97A-A724-404E-9858-07BF5784F8F5}" sibTransId="{72A78C0E-1869-4D39-B59D-411C6975628B}"/>
    <dgm:cxn modelId="{386DC77B-6B04-41CC-82CF-1499FF627273}" type="presOf" srcId="{157B4CF4-AA19-435D-BDBA-74D42AFA5B83}" destId="{0576E841-22CB-40B0-ACD5-C4BCB7937A39}" srcOrd="0" destOrd="0" presId="urn:microsoft.com/office/officeart/2005/8/layout/orgChart1"/>
    <dgm:cxn modelId="{D7F0BA71-0EB0-45EC-8E43-EF31A4E55C44}" type="presOf" srcId="{7A8EDF07-0132-4F58-8726-6265C9868C78}" destId="{986FD08F-A111-47AB-B103-C4B6ED96F9B6}" srcOrd="0" destOrd="0" presId="urn:microsoft.com/office/officeart/2005/8/layout/orgChart1"/>
    <dgm:cxn modelId="{4BC6C245-D2F7-4AAE-A7F3-A1C3C761C65F}" type="presOf" srcId="{D679ADBF-1A6E-43CE-9AEE-601B4246A243}" destId="{F9AA9AE1-282A-45BF-A40D-780B945D70E3}" srcOrd="1" destOrd="0" presId="urn:microsoft.com/office/officeart/2005/8/layout/orgChart1"/>
    <dgm:cxn modelId="{9BD12D61-072D-4894-B967-59C694CD4E52}" type="presOf" srcId="{9F529D8E-8615-4E36-807B-5D4E1B7207EE}" destId="{431D00FE-B6B9-4026-BA77-24B2E06A26EB}" srcOrd="1" destOrd="0" presId="urn:microsoft.com/office/officeart/2005/8/layout/orgChart1"/>
    <dgm:cxn modelId="{6B07A91F-89E6-468C-9E35-0CBE3C4FF55A}" type="presOf" srcId="{84467471-CDDC-4843-BF8B-5C752125FB4C}" destId="{D99D18CE-4AE5-4AB7-8F11-182B9E2269CE}" srcOrd="0" destOrd="0" presId="urn:microsoft.com/office/officeart/2005/8/layout/orgChart1"/>
    <dgm:cxn modelId="{461D7BFF-6D76-4B11-9477-469BA6A2461C}" type="presOf" srcId="{9DD130D4-865E-4F0B-8E19-9F37341BB874}" destId="{80E53478-C0F8-473A-AB4F-7DB5A1C4954C}" srcOrd="0" destOrd="0" presId="urn:microsoft.com/office/officeart/2005/8/layout/orgChart1"/>
    <dgm:cxn modelId="{68BD5755-7077-496E-8A04-C2C731537BDD}" type="presOf" srcId="{4A0A8C8F-7232-46D2-B6A7-9115E4707315}" destId="{0C754F73-D8FA-4BFB-BA6E-FAC188A1D3A2}" srcOrd="0" destOrd="0" presId="urn:microsoft.com/office/officeart/2005/8/layout/orgChart1"/>
    <dgm:cxn modelId="{1FE27CA2-87E6-4788-873C-25ACB38F6A1C}" srcId="{35C156A8-A94E-4DA6-BA05-465A26A1FCFD}" destId="{BAFC82D9-AA83-450E-B113-1746BB80FDE2}" srcOrd="1" destOrd="0" parTransId="{2FF1E1EA-1BA9-4436-B033-F936CBACD799}" sibTransId="{1D89F63F-3619-4D37-9A48-E4FC5E76B1C4}"/>
    <dgm:cxn modelId="{92EB00F5-9E9D-448F-9882-50E4B9D55F3D}" srcId="{1588E1E1-D89F-4AFA-B592-7810CB7D14B7}" destId="{FBBA33F3-F180-4EAD-BAA1-8113FE8ACEE4}" srcOrd="1" destOrd="0" parTransId="{31E2D804-E2AA-4000-B112-26CB906336F1}" sibTransId="{E114FBB9-63BA-4432-81A1-681727DAC02C}"/>
    <dgm:cxn modelId="{465DACE9-26D1-4FE0-9F0F-34E3E9DB86E7}" type="presOf" srcId="{C9AF5265-87A4-4ED6-9907-A1A3C1441B70}" destId="{1D6D116E-998E-4F3B-819F-244CEEAB94B7}" srcOrd="0" destOrd="0" presId="urn:microsoft.com/office/officeart/2005/8/layout/orgChart1"/>
    <dgm:cxn modelId="{C3DF4417-88FD-4D09-824D-9BD9A5166A53}" type="presOf" srcId="{9388A754-D1B4-4B96-827A-E0CECAE1634F}" destId="{48384638-A1ED-491D-B99C-6EE9B17C85D3}" srcOrd="0" destOrd="0" presId="urn:microsoft.com/office/officeart/2005/8/layout/orgChart1"/>
    <dgm:cxn modelId="{AD70497E-7F6D-47FD-99DE-01EA696B85B3}" srcId="{35C156A8-A94E-4DA6-BA05-465A26A1FCFD}" destId="{63762D5A-F633-4F26-81C5-884F2C783757}" srcOrd="2" destOrd="0" parTransId="{84467471-CDDC-4843-BF8B-5C752125FB4C}" sibTransId="{465A6EAB-7F11-442A-88C9-A959EDBB2ADE}"/>
    <dgm:cxn modelId="{B62A82E5-5B76-4D40-948F-1CB13E4A1F3C}" type="presOf" srcId="{31E2D804-E2AA-4000-B112-26CB906336F1}" destId="{A9973888-EAE9-4AA0-82A6-CE9200801B19}" srcOrd="0" destOrd="0" presId="urn:microsoft.com/office/officeart/2005/8/layout/orgChart1"/>
    <dgm:cxn modelId="{18073B53-78C5-4493-B20D-751C671AABE2}" type="presParOf" srcId="{7A1B3BE1-7A61-4998-8F0D-689FAA149245}" destId="{2D661053-B6C1-49D4-829D-333E08BBB6C5}" srcOrd="0" destOrd="0" presId="urn:microsoft.com/office/officeart/2005/8/layout/orgChart1"/>
    <dgm:cxn modelId="{B7C819FB-7AE0-4755-889D-34B044446066}" type="presParOf" srcId="{2D661053-B6C1-49D4-829D-333E08BBB6C5}" destId="{BAF56371-F0EA-44D5-AE25-E966EEB2066E}" srcOrd="0" destOrd="0" presId="urn:microsoft.com/office/officeart/2005/8/layout/orgChart1"/>
    <dgm:cxn modelId="{7D9A64BD-4AF6-4040-9EF3-AB32F9A1C9B7}" type="presParOf" srcId="{BAF56371-F0EA-44D5-AE25-E966EEB2066E}" destId="{53DE86E6-5745-43DB-B278-5F93E6788FE2}" srcOrd="0" destOrd="0" presId="urn:microsoft.com/office/officeart/2005/8/layout/orgChart1"/>
    <dgm:cxn modelId="{3E8ADC0B-ED09-4688-BAD8-B18C5071B87B}" type="presParOf" srcId="{BAF56371-F0EA-44D5-AE25-E966EEB2066E}" destId="{3EB687E9-C1CA-4C31-9199-07FFE838114F}" srcOrd="1" destOrd="0" presId="urn:microsoft.com/office/officeart/2005/8/layout/orgChart1"/>
    <dgm:cxn modelId="{04ED58A3-FAC2-4094-AE1A-CD8132C7AA99}" type="presParOf" srcId="{2D661053-B6C1-49D4-829D-333E08BBB6C5}" destId="{8C6D7A2A-5888-464B-907D-B04AB6C2AC76}" srcOrd="1" destOrd="0" presId="urn:microsoft.com/office/officeart/2005/8/layout/orgChart1"/>
    <dgm:cxn modelId="{910603DD-87CD-45ED-9333-92E40A72E622}" type="presParOf" srcId="{8C6D7A2A-5888-464B-907D-B04AB6C2AC76}" destId="{834B7D05-4E79-4C4F-8C3E-1930324B56E6}" srcOrd="0" destOrd="0" presId="urn:microsoft.com/office/officeart/2005/8/layout/orgChart1"/>
    <dgm:cxn modelId="{5B0D75B0-4E64-4137-9337-2C968E8B4EE5}" type="presParOf" srcId="{8C6D7A2A-5888-464B-907D-B04AB6C2AC76}" destId="{5C73FA65-479E-40C8-BBD4-0E863DE4B837}" srcOrd="1" destOrd="0" presId="urn:microsoft.com/office/officeart/2005/8/layout/orgChart1"/>
    <dgm:cxn modelId="{4B2E2522-F3CF-4350-B5D3-CC2F607A8DBE}" type="presParOf" srcId="{5C73FA65-479E-40C8-BBD4-0E863DE4B837}" destId="{8C61076F-EFC9-44FD-B3EE-F30F2CE59DCD}" srcOrd="0" destOrd="0" presId="urn:microsoft.com/office/officeart/2005/8/layout/orgChart1"/>
    <dgm:cxn modelId="{E8F288E9-9739-4CA2-BA47-319B4203B141}" type="presParOf" srcId="{8C61076F-EFC9-44FD-B3EE-F30F2CE59DCD}" destId="{2E60397A-C697-4399-B81B-3A307157798E}" srcOrd="0" destOrd="0" presId="urn:microsoft.com/office/officeart/2005/8/layout/orgChart1"/>
    <dgm:cxn modelId="{2E8E7952-C033-4004-A64F-FB56FE185525}" type="presParOf" srcId="{8C61076F-EFC9-44FD-B3EE-F30F2CE59DCD}" destId="{9ACC36DD-5022-4D7C-AB5F-4219B6356D81}" srcOrd="1" destOrd="0" presId="urn:microsoft.com/office/officeart/2005/8/layout/orgChart1"/>
    <dgm:cxn modelId="{C3F1A77C-D563-4C71-839D-26B7A195958B}" type="presParOf" srcId="{5C73FA65-479E-40C8-BBD4-0E863DE4B837}" destId="{E0EB8CAA-D6CB-48CD-9396-882FC5A2E7AD}" srcOrd="1" destOrd="0" presId="urn:microsoft.com/office/officeart/2005/8/layout/orgChart1"/>
    <dgm:cxn modelId="{54C3DC45-24AB-4819-9B10-7F33445BF675}" type="presParOf" srcId="{5C73FA65-479E-40C8-BBD4-0E863DE4B837}" destId="{01C8E862-8F17-4B8D-8D76-CE941564E2B4}" srcOrd="2" destOrd="0" presId="urn:microsoft.com/office/officeart/2005/8/layout/orgChart1"/>
    <dgm:cxn modelId="{F581B6A9-F80C-40D6-A3DA-20892256682A}" type="presParOf" srcId="{8C6D7A2A-5888-464B-907D-B04AB6C2AC76}" destId="{A9973888-EAE9-4AA0-82A6-CE9200801B19}" srcOrd="2" destOrd="0" presId="urn:microsoft.com/office/officeart/2005/8/layout/orgChart1"/>
    <dgm:cxn modelId="{7D229F77-5C32-4CFD-B37C-3EB1DFF5F3F6}" type="presParOf" srcId="{8C6D7A2A-5888-464B-907D-B04AB6C2AC76}" destId="{A12818D2-059B-4039-BF22-9D7BBDE4D079}" srcOrd="3" destOrd="0" presId="urn:microsoft.com/office/officeart/2005/8/layout/orgChart1"/>
    <dgm:cxn modelId="{1B5CDF3E-C738-4E8B-8A4A-D339A525ECDC}" type="presParOf" srcId="{A12818D2-059B-4039-BF22-9D7BBDE4D079}" destId="{5D20E02E-2168-4A0E-A482-F7781A0F0E51}" srcOrd="0" destOrd="0" presId="urn:microsoft.com/office/officeart/2005/8/layout/orgChart1"/>
    <dgm:cxn modelId="{4F19660B-5067-4FBE-9963-1E3ABD465AF7}" type="presParOf" srcId="{5D20E02E-2168-4A0E-A482-F7781A0F0E51}" destId="{76EA74A6-7166-4AE6-B9D8-E7DB6D8EC87F}" srcOrd="0" destOrd="0" presId="urn:microsoft.com/office/officeart/2005/8/layout/orgChart1"/>
    <dgm:cxn modelId="{D027EAFA-73A3-41BE-BE72-D81662E00C6A}" type="presParOf" srcId="{5D20E02E-2168-4A0E-A482-F7781A0F0E51}" destId="{CE74B581-21F2-43FB-83BE-028DF4A77702}" srcOrd="1" destOrd="0" presId="urn:microsoft.com/office/officeart/2005/8/layout/orgChart1"/>
    <dgm:cxn modelId="{FD517CCB-79AD-41BD-8580-F2EB2EC0582B}" type="presParOf" srcId="{A12818D2-059B-4039-BF22-9D7BBDE4D079}" destId="{B72FE29D-19BA-4369-8EE8-17A9D1E668EE}" srcOrd="1" destOrd="0" presId="urn:microsoft.com/office/officeart/2005/8/layout/orgChart1"/>
    <dgm:cxn modelId="{5CF70342-308D-4037-BA8D-61D32ADB7D04}" type="presParOf" srcId="{B72FE29D-19BA-4369-8EE8-17A9D1E668EE}" destId="{81CF32EC-26DF-41C4-9B99-B74FFC2A6190}" srcOrd="0" destOrd="0" presId="urn:microsoft.com/office/officeart/2005/8/layout/orgChart1"/>
    <dgm:cxn modelId="{4232B962-854A-4C3F-8947-72108C8503EF}" type="presParOf" srcId="{B72FE29D-19BA-4369-8EE8-17A9D1E668EE}" destId="{37C186DD-90BC-49EE-A0DC-BE610755360F}" srcOrd="1" destOrd="0" presId="urn:microsoft.com/office/officeart/2005/8/layout/orgChart1"/>
    <dgm:cxn modelId="{0B3F1B82-25C1-4199-A3B1-4A776F94588B}" type="presParOf" srcId="{37C186DD-90BC-49EE-A0DC-BE610755360F}" destId="{A3BB4F34-294F-4CF7-B936-1A12EC6B56FF}" srcOrd="0" destOrd="0" presId="urn:microsoft.com/office/officeart/2005/8/layout/orgChart1"/>
    <dgm:cxn modelId="{4B71FC7B-6CDD-4F04-85E7-A541152A2AEF}" type="presParOf" srcId="{A3BB4F34-294F-4CF7-B936-1A12EC6B56FF}" destId="{48384638-A1ED-491D-B99C-6EE9B17C85D3}" srcOrd="0" destOrd="0" presId="urn:microsoft.com/office/officeart/2005/8/layout/orgChart1"/>
    <dgm:cxn modelId="{2F6B3382-8D4B-4DDE-A144-9FCB8CE8EC7B}" type="presParOf" srcId="{A3BB4F34-294F-4CF7-B936-1A12EC6B56FF}" destId="{4398449E-6404-406E-AAC6-89AA7A2F5AFA}" srcOrd="1" destOrd="0" presId="urn:microsoft.com/office/officeart/2005/8/layout/orgChart1"/>
    <dgm:cxn modelId="{6EF47A9A-510D-40FA-987B-C5A5A6D0BF68}" type="presParOf" srcId="{37C186DD-90BC-49EE-A0DC-BE610755360F}" destId="{85577D8C-0CB0-4F1C-8170-0EA895AFF0CE}" srcOrd="1" destOrd="0" presId="urn:microsoft.com/office/officeart/2005/8/layout/orgChart1"/>
    <dgm:cxn modelId="{2BAE9AA7-5C72-4BF9-A3B2-3EFDECCE0BC0}" type="presParOf" srcId="{85577D8C-0CB0-4F1C-8170-0EA895AFF0CE}" destId="{71E9FAF2-7F08-41EF-9847-A65D2D549743}" srcOrd="0" destOrd="0" presId="urn:microsoft.com/office/officeart/2005/8/layout/orgChart1"/>
    <dgm:cxn modelId="{A9A06429-6F61-47AA-B987-4DB7E64BE0A2}" type="presParOf" srcId="{85577D8C-0CB0-4F1C-8170-0EA895AFF0CE}" destId="{8E7F6B67-D6F1-4163-A40C-EF10F7B50E90}" srcOrd="1" destOrd="0" presId="urn:microsoft.com/office/officeart/2005/8/layout/orgChart1"/>
    <dgm:cxn modelId="{DBD414C1-10BC-4884-BEC6-362D3DC16B1F}" type="presParOf" srcId="{8E7F6B67-D6F1-4163-A40C-EF10F7B50E90}" destId="{D51E71E1-A7D1-4E25-ACDF-8C15291E9DC1}" srcOrd="0" destOrd="0" presId="urn:microsoft.com/office/officeart/2005/8/layout/orgChart1"/>
    <dgm:cxn modelId="{982A4A27-D040-4D13-B7D8-B436B4FEF537}" type="presParOf" srcId="{D51E71E1-A7D1-4E25-ACDF-8C15291E9DC1}" destId="{2B01FF3A-C5B2-4671-9529-F358D77E5042}" srcOrd="0" destOrd="0" presId="urn:microsoft.com/office/officeart/2005/8/layout/orgChart1"/>
    <dgm:cxn modelId="{02699C4F-7D1D-425A-ABF6-FD7ED685BFDD}" type="presParOf" srcId="{D51E71E1-A7D1-4E25-ACDF-8C15291E9DC1}" destId="{5F89AC11-4EC0-4C4E-AB28-CBBB7B90B4AB}" srcOrd="1" destOrd="0" presId="urn:microsoft.com/office/officeart/2005/8/layout/orgChart1"/>
    <dgm:cxn modelId="{1D275B1D-8ABC-4B56-8C55-4EE6A510E422}" type="presParOf" srcId="{8E7F6B67-D6F1-4163-A40C-EF10F7B50E90}" destId="{D17BC75B-7291-4DDB-8880-4B5A1ECD3516}" srcOrd="1" destOrd="0" presId="urn:microsoft.com/office/officeart/2005/8/layout/orgChart1"/>
    <dgm:cxn modelId="{F5FB9C62-AEAC-440F-9F31-888626A5DB2E}" type="presParOf" srcId="{8E7F6B67-D6F1-4163-A40C-EF10F7B50E90}" destId="{6542F7B9-BA05-4D12-BD81-7AF2794CBF7C}" srcOrd="2" destOrd="0" presId="urn:microsoft.com/office/officeart/2005/8/layout/orgChart1"/>
    <dgm:cxn modelId="{60B15B3B-02FD-4CDB-BE48-8B675A42C39A}" type="presParOf" srcId="{37C186DD-90BC-49EE-A0DC-BE610755360F}" destId="{98306617-F82B-4474-B1B3-819642577284}" srcOrd="2" destOrd="0" presId="urn:microsoft.com/office/officeart/2005/8/layout/orgChart1"/>
    <dgm:cxn modelId="{81B32B44-34C7-47FA-A3D1-02429A637E1F}" type="presParOf" srcId="{B72FE29D-19BA-4369-8EE8-17A9D1E668EE}" destId="{C7D0CADF-2DBC-45F3-ADB0-F157F7630F97}" srcOrd="2" destOrd="0" presId="urn:microsoft.com/office/officeart/2005/8/layout/orgChart1"/>
    <dgm:cxn modelId="{FE64F98A-14A6-4998-B070-9A9D2301F833}" type="presParOf" srcId="{B72FE29D-19BA-4369-8EE8-17A9D1E668EE}" destId="{B507A3BD-A052-4F39-9D23-F6C020F2CF74}" srcOrd="3" destOrd="0" presId="urn:microsoft.com/office/officeart/2005/8/layout/orgChart1"/>
    <dgm:cxn modelId="{EB82FE95-005D-4264-B4C4-939CC7024769}" type="presParOf" srcId="{B507A3BD-A052-4F39-9D23-F6C020F2CF74}" destId="{A20EC9A7-4A37-4785-9370-6D81E2646E6F}" srcOrd="0" destOrd="0" presId="urn:microsoft.com/office/officeart/2005/8/layout/orgChart1"/>
    <dgm:cxn modelId="{2383C35D-836A-4A0B-904A-DDE6BFBE4ACC}" type="presParOf" srcId="{A20EC9A7-4A37-4785-9370-6D81E2646E6F}" destId="{56D9C784-98A4-4EB0-A2EC-C1E659DA5583}" srcOrd="0" destOrd="0" presId="urn:microsoft.com/office/officeart/2005/8/layout/orgChart1"/>
    <dgm:cxn modelId="{2B98EDBE-E581-414C-B1B9-F261C3E21AF7}" type="presParOf" srcId="{A20EC9A7-4A37-4785-9370-6D81E2646E6F}" destId="{F9AA9AE1-282A-45BF-A40D-780B945D70E3}" srcOrd="1" destOrd="0" presId="urn:microsoft.com/office/officeart/2005/8/layout/orgChart1"/>
    <dgm:cxn modelId="{29C899A6-533C-473B-81CF-6362BCE42AF5}" type="presParOf" srcId="{B507A3BD-A052-4F39-9D23-F6C020F2CF74}" destId="{DF51964F-F0CD-4E64-AE4B-3E11ED8E8B63}" srcOrd="1" destOrd="0" presId="urn:microsoft.com/office/officeart/2005/8/layout/orgChart1"/>
    <dgm:cxn modelId="{507B5529-95B0-4E43-90F4-A17BE075A024}" type="presParOf" srcId="{DF51964F-F0CD-4E64-AE4B-3E11ED8E8B63}" destId="{E4945098-7458-4DDA-9E15-0812F1F7850F}" srcOrd="0" destOrd="0" presId="urn:microsoft.com/office/officeart/2005/8/layout/orgChart1"/>
    <dgm:cxn modelId="{5DA3E3FA-A5D6-49CC-9E6F-6816D13FDF62}" type="presParOf" srcId="{DF51964F-F0CD-4E64-AE4B-3E11ED8E8B63}" destId="{2534D06E-9AF9-4408-AD62-A6A82C109546}" srcOrd="1" destOrd="0" presId="urn:microsoft.com/office/officeart/2005/8/layout/orgChart1"/>
    <dgm:cxn modelId="{8499AF38-3D7C-4B10-8607-05951E73AC5D}" type="presParOf" srcId="{2534D06E-9AF9-4408-AD62-A6A82C109546}" destId="{F806DC56-9371-4B44-AD3B-577AD4D61C70}" srcOrd="0" destOrd="0" presId="urn:microsoft.com/office/officeart/2005/8/layout/orgChart1"/>
    <dgm:cxn modelId="{E034DE99-5A51-4D71-85CB-AF5E04F98194}" type="presParOf" srcId="{F806DC56-9371-4B44-AD3B-577AD4D61C70}" destId="{22B02219-1BC6-47DF-9D0E-1303981457B0}" srcOrd="0" destOrd="0" presId="urn:microsoft.com/office/officeart/2005/8/layout/orgChart1"/>
    <dgm:cxn modelId="{89998010-40EC-4942-8DA7-326E5D5788CB}" type="presParOf" srcId="{F806DC56-9371-4B44-AD3B-577AD4D61C70}" destId="{ADABD66A-4DA3-46C1-A876-7973858DCD00}" srcOrd="1" destOrd="0" presId="urn:microsoft.com/office/officeart/2005/8/layout/orgChart1"/>
    <dgm:cxn modelId="{C4A52A1E-E767-4FA8-BD2C-E6A272427B46}" type="presParOf" srcId="{2534D06E-9AF9-4408-AD62-A6A82C109546}" destId="{80ADFC49-9343-41DD-AEFE-55D80915386E}" srcOrd="1" destOrd="0" presId="urn:microsoft.com/office/officeart/2005/8/layout/orgChart1"/>
    <dgm:cxn modelId="{A10822D5-260B-431C-910B-1A12C5D6523D}" type="presParOf" srcId="{2534D06E-9AF9-4408-AD62-A6A82C109546}" destId="{2013D907-3C63-4814-B5C4-CDD3AE69688F}" srcOrd="2" destOrd="0" presId="urn:microsoft.com/office/officeart/2005/8/layout/orgChart1"/>
    <dgm:cxn modelId="{0AF90600-E0F1-4CC1-AF4C-7D7E585DEEE2}" type="presParOf" srcId="{B507A3BD-A052-4F39-9D23-F6C020F2CF74}" destId="{B657AE64-2B8B-4788-81C3-2C6912082303}" srcOrd="2" destOrd="0" presId="urn:microsoft.com/office/officeart/2005/8/layout/orgChart1"/>
    <dgm:cxn modelId="{B29F6996-3FEF-4939-BA87-C86A14FC8269}" type="presParOf" srcId="{B72FE29D-19BA-4369-8EE8-17A9D1E668EE}" destId="{B43E5460-466C-465F-9112-E366470FD34D}" srcOrd="4" destOrd="0" presId="urn:microsoft.com/office/officeart/2005/8/layout/orgChart1"/>
    <dgm:cxn modelId="{F11DB8D5-A5FC-498B-A30F-010ADB15CD6F}" type="presParOf" srcId="{B72FE29D-19BA-4369-8EE8-17A9D1E668EE}" destId="{A8F6A310-E9B5-49D9-90EB-23B386065E44}" srcOrd="5" destOrd="0" presId="urn:microsoft.com/office/officeart/2005/8/layout/orgChart1"/>
    <dgm:cxn modelId="{99C6D9F5-090C-4EB0-96B8-86F7C46070FF}" type="presParOf" srcId="{A8F6A310-E9B5-49D9-90EB-23B386065E44}" destId="{EC2ED115-4068-43FD-9EE1-3765995CE59D}" srcOrd="0" destOrd="0" presId="urn:microsoft.com/office/officeart/2005/8/layout/orgChart1"/>
    <dgm:cxn modelId="{1914C656-65B7-4EDC-8DD0-BACEE823599C}" type="presParOf" srcId="{EC2ED115-4068-43FD-9EE1-3765995CE59D}" destId="{0DB07E2E-C361-4386-AC51-38AA40FC84CB}" srcOrd="0" destOrd="0" presId="urn:microsoft.com/office/officeart/2005/8/layout/orgChart1"/>
    <dgm:cxn modelId="{B5B797E3-D12A-4F84-BA1F-76D7F27023AE}" type="presParOf" srcId="{EC2ED115-4068-43FD-9EE1-3765995CE59D}" destId="{431D00FE-B6B9-4026-BA77-24B2E06A26EB}" srcOrd="1" destOrd="0" presId="urn:microsoft.com/office/officeart/2005/8/layout/orgChart1"/>
    <dgm:cxn modelId="{76469E0F-203D-4D89-BBAB-8242A76429BE}" type="presParOf" srcId="{A8F6A310-E9B5-49D9-90EB-23B386065E44}" destId="{3AC393AD-FAFC-40D1-B7FA-9BC31EA2D035}" srcOrd="1" destOrd="0" presId="urn:microsoft.com/office/officeart/2005/8/layout/orgChart1"/>
    <dgm:cxn modelId="{34CDF691-C7EA-4433-8227-B69E97C93B7F}" type="presParOf" srcId="{3AC393AD-FAFC-40D1-B7FA-9BC31EA2D035}" destId="{1BC4886D-B220-49C6-B05B-2DAE34B2748D}" srcOrd="0" destOrd="0" presId="urn:microsoft.com/office/officeart/2005/8/layout/orgChart1"/>
    <dgm:cxn modelId="{BFD32BA4-9B5B-45F4-884F-E52C909A0B94}" type="presParOf" srcId="{3AC393AD-FAFC-40D1-B7FA-9BC31EA2D035}" destId="{EA5DF29B-FB0F-4280-A4A1-7E44BFE417A7}" srcOrd="1" destOrd="0" presId="urn:microsoft.com/office/officeart/2005/8/layout/orgChart1"/>
    <dgm:cxn modelId="{CA72FE08-B5DF-4DD3-A3DC-6BD7C4678D3E}" type="presParOf" srcId="{EA5DF29B-FB0F-4280-A4A1-7E44BFE417A7}" destId="{78122989-79A6-46BD-85A4-6CDF8D237BBF}" srcOrd="0" destOrd="0" presId="urn:microsoft.com/office/officeart/2005/8/layout/orgChart1"/>
    <dgm:cxn modelId="{B1FBF0F1-B7FB-41A6-B3DC-8563A6881FC0}" type="presParOf" srcId="{78122989-79A6-46BD-85A4-6CDF8D237BBF}" destId="{986FD08F-A111-47AB-B103-C4B6ED96F9B6}" srcOrd="0" destOrd="0" presId="urn:microsoft.com/office/officeart/2005/8/layout/orgChart1"/>
    <dgm:cxn modelId="{80CF9C1A-650F-4A72-B935-83C5A78FCCE6}" type="presParOf" srcId="{78122989-79A6-46BD-85A4-6CDF8D237BBF}" destId="{410B515A-EC3C-4D46-BAFA-9B5418A453AA}" srcOrd="1" destOrd="0" presId="urn:microsoft.com/office/officeart/2005/8/layout/orgChart1"/>
    <dgm:cxn modelId="{1ED5887D-CB31-4E65-B2FE-22176AFE6270}" type="presParOf" srcId="{EA5DF29B-FB0F-4280-A4A1-7E44BFE417A7}" destId="{5AEE8B38-648B-49A2-B532-27484D37DC94}" srcOrd="1" destOrd="0" presId="urn:microsoft.com/office/officeart/2005/8/layout/orgChart1"/>
    <dgm:cxn modelId="{17AFC6B8-E8F3-45A7-B291-E37FF0BF1206}" type="presParOf" srcId="{5AEE8B38-648B-49A2-B532-27484D37DC94}" destId="{05068988-A883-49CD-AF81-DCE1987395FF}" srcOrd="0" destOrd="0" presId="urn:microsoft.com/office/officeart/2005/8/layout/orgChart1"/>
    <dgm:cxn modelId="{8B3789DD-0E0F-4D34-BFA3-B5786912A30C}" type="presParOf" srcId="{5AEE8B38-648B-49A2-B532-27484D37DC94}" destId="{2FCE82CC-6D60-4949-A560-7645B513DEF0}" srcOrd="1" destOrd="0" presId="urn:microsoft.com/office/officeart/2005/8/layout/orgChart1"/>
    <dgm:cxn modelId="{5B43F00A-4D37-4D39-B8CF-325476743B5D}" type="presParOf" srcId="{2FCE82CC-6D60-4949-A560-7645B513DEF0}" destId="{51EF0426-575E-4096-B3E8-5EE5414A1BAC}" srcOrd="0" destOrd="0" presId="urn:microsoft.com/office/officeart/2005/8/layout/orgChart1"/>
    <dgm:cxn modelId="{521D87B8-AB25-4A92-8726-04821B3244EA}" type="presParOf" srcId="{51EF0426-575E-4096-B3E8-5EE5414A1BAC}" destId="{1D6D116E-998E-4F3B-819F-244CEEAB94B7}" srcOrd="0" destOrd="0" presId="urn:microsoft.com/office/officeart/2005/8/layout/orgChart1"/>
    <dgm:cxn modelId="{E89E490D-42DD-44AC-8455-18374192F61E}" type="presParOf" srcId="{51EF0426-575E-4096-B3E8-5EE5414A1BAC}" destId="{82DA7B86-A735-4737-8AB2-14D9DE01EB89}" srcOrd="1" destOrd="0" presId="urn:microsoft.com/office/officeart/2005/8/layout/orgChart1"/>
    <dgm:cxn modelId="{1C476BAB-4D0B-4252-909C-B1E99EE9B7F3}" type="presParOf" srcId="{2FCE82CC-6D60-4949-A560-7645B513DEF0}" destId="{6D705943-3008-4E8E-B21E-C8EB97863F45}" srcOrd="1" destOrd="0" presId="urn:microsoft.com/office/officeart/2005/8/layout/orgChart1"/>
    <dgm:cxn modelId="{411A8516-7B7F-463A-96B0-4CC1E367E2E6}" type="presParOf" srcId="{2FCE82CC-6D60-4949-A560-7645B513DEF0}" destId="{896BBFE9-C2D6-4D69-BF88-80D29AEBA305}" srcOrd="2" destOrd="0" presId="urn:microsoft.com/office/officeart/2005/8/layout/orgChart1"/>
    <dgm:cxn modelId="{F7028953-354F-4951-97DE-DDAF32BB2238}" type="presParOf" srcId="{EA5DF29B-FB0F-4280-A4A1-7E44BFE417A7}" destId="{B1432E87-F15B-4C5F-B5B3-86BD4EE72D08}" srcOrd="2" destOrd="0" presId="urn:microsoft.com/office/officeart/2005/8/layout/orgChart1"/>
    <dgm:cxn modelId="{944587AF-010F-46F1-811A-31A6E7CAA6CB}" type="presParOf" srcId="{A8F6A310-E9B5-49D9-90EB-23B386065E44}" destId="{F3257296-1C9E-40D4-A5B4-D5530C36995F}" srcOrd="2" destOrd="0" presId="urn:microsoft.com/office/officeart/2005/8/layout/orgChart1"/>
    <dgm:cxn modelId="{0296A3C3-FAC0-45F6-B410-22F4E79F0375}" type="presParOf" srcId="{A12818D2-059B-4039-BF22-9D7BBDE4D079}" destId="{EEC9AEE6-9648-4B36-A11A-FDEF5B527AC7}" srcOrd="2" destOrd="0" presId="urn:microsoft.com/office/officeart/2005/8/layout/orgChart1"/>
    <dgm:cxn modelId="{332F6536-772F-4CBA-94CA-7BCC6615703F}" type="presParOf" srcId="{8C6D7A2A-5888-464B-907D-B04AB6C2AC76}" destId="{266451A5-7815-4608-8066-13D2A38A8AF6}" srcOrd="4" destOrd="0" presId="urn:microsoft.com/office/officeart/2005/8/layout/orgChart1"/>
    <dgm:cxn modelId="{E224FACE-7A2D-4F4B-97B9-8A60BB5DFF4C}" type="presParOf" srcId="{8C6D7A2A-5888-464B-907D-B04AB6C2AC76}" destId="{36494E8C-C9DF-419D-A60F-999DEBB71977}" srcOrd="5" destOrd="0" presId="urn:microsoft.com/office/officeart/2005/8/layout/orgChart1"/>
    <dgm:cxn modelId="{C81B0D98-2C40-40A5-A60A-5BF3A44D43E8}" type="presParOf" srcId="{36494E8C-C9DF-419D-A60F-999DEBB71977}" destId="{5A41FA79-C995-40BF-B32E-6CFD4291CD94}" srcOrd="0" destOrd="0" presId="urn:microsoft.com/office/officeart/2005/8/layout/orgChart1"/>
    <dgm:cxn modelId="{946705A4-3472-403E-8156-771870526F15}" type="presParOf" srcId="{5A41FA79-C995-40BF-B32E-6CFD4291CD94}" destId="{7ED8A58C-15D1-4080-AE22-9D2E7E2E70E6}" srcOrd="0" destOrd="0" presId="urn:microsoft.com/office/officeart/2005/8/layout/orgChart1"/>
    <dgm:cxn modelId="{8FAC5FAF-B886-4048-93C5-851720CC1B41}" type="presParOf" srcId="{5A41FA79-C995-40BF-B32E-6CFD4291CD94}" destId="{38577CF0-BF3E-4CAC-BDA4-15A800D9A491}" srcOrd="1" destOrd="0" presId="urn:microsoft.com/office/officeart/2005/8/layout/orgChart1"/>
    <dgm:cxn modelId="{74C0FAE6-5E68-44C4-8D6A-78C1A5AD72D7}" type="presParOf" srcId="{36494E8C-C9DF-419D-A60F-999DEBB71977}" destId="{BE0FFA59-9641-4CAC-BA70-2BA9594336D2}" srcOrd="1" destOrd="0" presId="urn:microsoft.com/office/officeart/2005/8/layout/orgChart1"/>
    <dgm:cxn modelId="{212965B0-6E1D-4C96-88A8-F650ADEEECAE}" type="presParOf" srcId="{BE0FFA59-9641-4CAC-BA70-2BA9594336D2}" destId="{E4F852AF-A541-4292-B2B3-A0212BAE5D7F}" srcOrd="0" destOrd="0" presId="urn:microsoft.com/office/officeart/2005/8/layout/orgChart1"/>
    <dgm:cxn modelId="{3B798A77-F528-4C3E-8957-069C1FBD31D2}" type="presParOf" srcId="{BE0FFA59-9641-4CAC-BA70-2BA9594336D2}" destId="{1CD0457F-8087-48A1-90D0-DC4CE229A1CB}" srcOrd="1" destOrd="0" presId="urn:microsoft.com/office/officeart/2005/8/layout/orgChart1"/>
    <dgm:cxn modelId="{EABBE11A-A36D-433C-B9AF-A6719CDC789B}" type="presParOf" srcId="{1CD0457F-8087-48A1-90D0-DC4CE229A1CB}" destId="{81837EDA-EDDB-4445-9DA7-FF4FDC9F681B}" srcOrd="0" destOrd="0" presId="urn:microsoft.com/office/officeart/2005/8/layout/orgChart1"/>
    <dgm:cxn modelId="{CF403CE6-DA3E-4C1A-B31D-CE2C9B1C4A85}" type="presParOf" srcId="{81837EDA-EDDB-4445-9DA7-FF4FDC9F681B}" destId="{A9F74147-CB7C-4777-9086-F1DEEEF4E067}" srcOrd="0" destOrd="0" presId="urn:microsoft.com/office/officeart/2005/8/layout/orgChart1"/>
    <dgm:cxn modelId="{E60462B4-DE6B-404E-A157-CA53087F96A5}" type="presParOf" srcId="{81837EDA-EDDB-4445-9DA7-FF4FDC9F681B}" destId="{C8DE6425-30CC-4185-82AE-E8FEE6F0B32B}" srcOrd="1" destOrd="0" presId="urn:microsoft.com/office/officeart/2005/8/layout/orgChart1"/>
    <dgm:cxn modelId="{60869FA9-5116-4C2F-8FE5-19B8F4D47846}" type="presParOf" srcId="{1CD0457F-8087-48A1-90D0-DC4CE229A1CB}" destId="{BD4B2C5D-A8C9-40DE-87E0-DA176062E769}" srcOrd="1" destOrd="0" presId="urn:microsoft.com/office/officeart/2005/8/layout/orgChart1"/>
    <dgm:cxn modelId="{8A2748A0-961F-43ED-A559-05A8BBD58901}" type="presParOf" srcId="{1CD0457F-8087-48A1-90D0-DC4CE229A1CB}" destId="{EF0B93F8-C14F-4DBC-9C2D-8DB375840775}" srcOrd="2" destOrd="0" presId="urn:microsoft.com/office/officeart/2005/8/layout/orgChart1"/>
    <dgm:cxn modelId="{632EBFF6-7A09-4D46-A09F-855B39B04304}" type="presParOf" srcId="{BE0FFA59-9641-4CAC-BA70-2BA9594336D2}" destId="{8575C57A-B950-40F8-A505-20109918CF5A}" srcOrd="2" destOrd="0" presId="urn:microsoft.com/office/officeart/2005/8/layout/orgChart1"/>
    <dgm:cxn modelId="{9CBA7FF2-18C4-44D6-A391-C0B3E0430C32}" type="presParOf" srcId="{BE0FFA59-9641-4CAC-BA70-2BA9594336D2}" destId="{BECFBBF4-64E6-4E3D-921B-0A044C0B8BB2}" srcOrd="3" destOrd="0" presId="urn:microsoft.com/office/officeart/2005/8/layout/orgChart1"/>
    <dgm:cxn modelId="{E77AB273-B82A-452B-8100-C2903427946D}" type="presParOf" srcId="{BECFBBF4-64E6-4E3D-921B-0A044C0B8BB2}" destId="{47B75408-A3E2-475F-AFA7-DEB188F58466}" srcOrd="0" destOrd="0" presId="urn:microsoft.com/office/officeart/2005/8/layout/orgChart1"/>
    <dgm:cxn modelId="{F95FE354-401A-44E3-801D-5270FE29BE1C}" type="presParOf" srcId="{47B75408-A3E2-475F-AFA7-DEB188F58466}" destId="{F3732996-4B91-41A2-80E4-393454623396}" srcOrd="0" destOrd="0" presId="urn:microsoft.com/office/officeart/2005/8/layout/orgChart1"/>
    <dgm:cxn modelId="{DF9B82AC-263C-4A0B-AB7A-5A9CE8E271D7}" type="presParOf" srcId="{47B75408-A3E2-475F-AFA7-DEB188F58466}" destId="{72A8B5ED-4BCB-40C8-98A5-8DC468FEB9B5}" srcOrd="1" destOrd="0" presId="urn:microsoft.com/office/officeart/2005/8/layout/orgChart1"/>
    <dgm:cxn modelId="{D7949590-47BB-493F-A4BC-A820CC7B463E}" type="presParOf" srcId="{BECFBBF4-64E6-4E3D-921B-0A044C0B8BB2}" destId="{9576A317-4157-4726-B3CC-D728ACCA8052}" srcOrd="1" destOrd="0" presId="urn:microsoft.com/office/officeart/2005/8/layout/orgChart1"/>
    <dgm:cxn modelId="{95AA0229-F163-4B21-922D-327915B323A8}" type="presParOf" srcId="{BECFBBF4-64E6-4E3D-921B-0A044C0B8BB2}" destId="{18ED5CA9-261D-4C8A-8B05-6E3D4AF3E942}" srcOrd="2" destOrd="0" presId="urn:microsoft.com/office/officeart/2005/8/layout/orgChart1"/>
    <dgm:cxn modelId="{8EA1F4AF-9D82-46DD-BC9C-F7B86EB04E6B}" type="presParOf" srcId="{BE0FFA59-9641-4CAC-BA70-2BA9594336D2}" destId="{22DE5581-DB2D-49E5-84A8-D3EAC85DF7E9}" srcOrd="4" destOrd="0" presId="urn:microsoft.com/office/officeart/2005/8/layout/orgChart1"/>
    <dgm:cxn modelId="{59B44D9B-1DC5-43EA-8A49-15F3E230B563}" type="presParOf" srcId="{BE0FFA59-9641-4CAC-BA70-2BA9594336D2}" destId="{5CDEDFB5-59A8-4C5E-AE40-4F0562F486DF}" srcOrd="5" destOrd="0" presId="urn:microsoft.com/office/officeart/2005/8/layout/orgChart1"/>
    <dgm:cxn modelId="{2D24D85E-343C-47D4-969B-2D541A995BC9}" type="presParOf" srcId="{5CDEDFB5-59A8-4C5E-AE40-4F0562F486DF}" destId="{612513AE-E938-4BA7-B13A-9F6D0407D937}" srcOrd="0" destOrd="0" presId="urn:microsoft.com/office/officeart/2005/8/layout/orgChart1"/>
    <dgm:cxn modelId="{E0220303-C6BD-4590-9998-F5C680C7B305}" type="presParOf" srcId="{612513AE-E938-4BA7-B13A-9F6D0407D937}" destId="{87218216-D901-4C95-9509-9EB2CEDE9D8D}" srcOrd="0" destOrd="0" presId="urn:microsoft.com/office/officeart/2005/8/layout/orgChart1"/>
    <dgm:cxn modelId="{A535EC58-58FE-4935-A8C4-ABE93351D1E3}" type="presParOf" srcId="{612513AE-E938-4BA7-B13A-9F6D0407D937}" destId="{BD892F61-0E8E-4B28-B327-C100FE6E5E51}" srcOrd="1" destOrd="0" presId="urn:microsoft.com/office/officeart/2005/8/layout/orgChart1"/>
    <dgm:cxn modelId="{01A60D58-B14F-429A-89D8-DAD4F26A93D5}" type="presParOf" srcId="{5CDEDFB5-59A8-4C5E-AE40-4F0562F486DF}" destId="{C8D8B5BC-777C-4F87-B713-3F24757B28B6}" srcOrd="1" destOrd="0" presId="urn:microsoft.com/office/officeart/2005/8/layout/orgChart1"/>
    <dgm:cxn modelId="{E25152AB-A7E0-49EB-8188-B2FCC6980BB6}" type="presParOf" srcId="{5CDEDFB5-59A8-4C5E-AE40-4F0562F486DF}" destId="{2F508E1D-3F06-4F17-AD48-2511982471AE}" srcOrd="2" destOrd="0" presId="urn:microsoft.com/office/officeart/2005/8/layout/orgChart1"/>
    <dgm:cxn modelId="{B4F81C01-5D9F-450D-BA35-CC05A6F5B043}" type="presParOf" srcId="{36494E8C-C9DF-419D-A60F-999DEBB71977}" destId="{5088B407-6673-488B-A52B-6530246C1965}" srcOrd="2" destOrd="0" presId="urn:microsoft.com/office/officeart/2005/8/layout/orgChart1"/>
    <dgm:cxn modelId="{813C8942-DD43-4B65-A7FE-1441854B1826}" type="presParOf" srcId="{8C6D7A2A-5888-464B-907D-B04AB6C2AC76}" destId="{80E53478-C0F8-473A-AB4F-7DB5A1C4954C}" srcOrd="6" destOrd="0" presId="urn:microsoft.com/office/officeart/2005/8/layout/orgChart1"/>
    <dgm:cxn modelId="{9AC90B85-E730-4CBF-9D43-7D2AE1B3FB87}" type="presParOf" srcId="{8C6D7A2A-5888-464B-907D-B04AB6C2AC76}" destId="{6DB99A8B-D738-430F-9736-227265FEF2B6}" srcOrd="7" destOrd="0" presId="urn:microsoft.com/office/officeart/2005/8/layout/orgChart1"/>
    <dgm:cxn modelId="{BE824B09-B940-4563-8E11-FFDEF1617D54}" type="presParOf" srcId="{6DB99A8B-D738-430F-9736-227265FEF2B6}" destId="{B7B66204-C3E0-44EB-A806-FE9EEDE16110}" srcOrd="0" destOrd="0" presId="urn:microsoft.com/office/officeart/2005/8/layout/orgChart1"/>
    <dgm:cxn modelId="{97E9E902-F9C7-4432-9D67-EAA3249087E1}" type="presParOf" srcId="{B7B66204-C3E0-44EB-A806-FE9EEDE16110}" destId="{647C3749-C294-42E6-B34A-702C61C25F65}" srcOrd="0" destOrd="0" presId="urn:microsoft.com/office/officeart/2005/8/layout/orgChart1"/>
    <dgm:cxn modelId="{350927C3-B015-48C2-8D75-2A3C81EE55A2}" type="presParOf" srcId="{B7B66204-C3E0-44EB-A806-FE9EEDE16110}" destId="{238D6DEF-EC4C-4687-A1D6-1C4F03F37BC4}" srcOrd="1" destOrd="0" presId="urn:microsoft.com/office/officeart/2005/8/layout/orgChart1"/>
    <dgm:cxn modelId="{03447F44-17C0-4952-821E-68CEAFC547FB}" type="presParOf" srcId="{6DB99A8B-D738-430F-9736-227265FEF2B6}" destId="{0C743D04-FA41-4889-815B-599E184FEF3F}" srcOrd="1" destOrd="0" presId="urn:microsoft.com/office/officeart/2005/8/layout/orgChart1"/>
    <dgm:cxn modelId="{043384C0-34D7-4FA9-948F-CF46F6E36457}" type="presParOf" srcId="{6DB99A8B-D738-430F-9736-227265FEF2B6}" destId="{7425BC82-BDB6-411B-97C7-3B701174B589}" srcOrd="2" destOrd="0" presId="urn:microsoft.com/office/officeart/2005/8/layout/orgChart1"/>
    <dgm:cxn modelId="{2E9D18A2-45AC-4344-9EBD-8F9013C64067}" type="presParOf" srcId="{8C6D7A2A-5888-464B-907D-B04AB6C2AC76}" destId="{D089CF07-4916-44E2-A3C1-6A4E04050D83}" srcOrd="8" destOrd="0" presId="urn:microsoft.com/office/officeart/2005/8/layout/orgChart1"/>
    <dgm:cxn modelId="{5631B63E-3DEE-4877-816E-68549356A7DD}" type="presParOf" srcId="{8C6D7A2A-5888-464B-907D-B04AB6C2AC76}" destId="{9ECE623C-1B23-48B7-8948-0E0000F52794}" srcOrd="9" destOrd="0" presId="urn:microsoft.com/office/officeart/2005/8/layout/orgChart1"/>
    <dgm:cxn modelId="{894DF2C9-F6D4-4466-A341-E1B6522DD1F3}" type="presParOf" srcId="{9ECE623C-1B23-48B7-8948-0E0000F52794}" destId="{DA0B60FB-99E0-47CF-8959-80436BFC9FA1}" srcOrd="0" destOrd="0" presId="urn:microsoft.com/office/officeart/2005/8/layout/orgChart1"/>
    <dgm:cxn modelId="{416290AB-9E94-4AAA-843B-5D45C4B96D52}" type="presParOf" srcId="{DA0B60FB-99E0-47CF-8959-80436BFC9FA1}" destId="{38FF2547-3A45-4F31-B0F6-2C3491288953}" srcOrd="0" destOrd="0" presId="urn:microsoft.com/office/officeart/2005/8/layout/orgChart1"/>
    <dgm:cxn modelId="{138075F7-A861-4167-B2AD-DBE5F8352A4A}" type="presParOf" srcId="{DA0B60FB-99E0-47CF-8959-80436BFC9FA1}" destId="{4FC165F2-EF94-4517-903A-09A75724E6B9}" srcOrd="1" destOrd="0" presId="urn:microsoft.com/office/officeart/2005/8/layout/orgChart1"/>
    <dgm:cxn modelId="{AFD75073-60EB-49EC-906F-E553DB745292}" type="presParOf" srcId="{9ECE623C-1B23-48B7-8948-0E0000F52794}" destId="{0F992855-B534-402F-AA98-CB69E5F28A80}" srcOrd="1" destOrd="0" presId="urn:microsoft.com/office/officeart/2005/8/layout/orgChart1"/>
    <dgm:cxn modelId="{F2CC39EF-5EF9-479A-B22B-345D2023C8D3}" type="presParOf" srcId="{0F992855-B534-402F-AA98-CB69E5F28A80}" destId="{845D52B6-F656-4B77-BC23-E655F5FCF0BB}" srcOrd="0" destOrd="0" presId="urn:microsoft.com/office/officeart/2005/8/layout/orgChart1"/>
    <dgm:cxn modelId="{9FE3148A-E941-42C5-809D-29FED5DE6AB4}" type="presParOf" srcId="{0F992855-B534-402F-AA98-CB69E5F28A80}" destId="{7A6497FE-080C-49CC-ADFE-E9C0C111E982}" srcOrd="1" destOrd="0" presId="urn:microsoft.com/office/officeart/2005/8/layout/orgChart1"/>
    <dgm:cxn modelId="{77DDB140-11A1-42CA-AFE2-27CE08FDEB63}" type="presParOf" srcId="{7A6497FE-080C-49CC-ADFE-E9C0C111E982}" destId="{89971C6E-6EF3-4303-8D26-55EC09840506}" srcOrd="0" destOrd="0" presId="urn:microsoft.com/office/officeart/2005/8/layout/orgChart1"/>
    <dgm:cxn modelId="{528F0E6B-B985-4874-8C2E-ACDC99E93C71}" type="presParOf" srcId="{89971C6E-6EF3-4303-8D26-55EC09840506}" destId="{C5062049-9B50-440A-AD0F-9E9F9442FEDF}" srcOrd="0" destOrd="0" presId="urn:microsoft.com/office/officeart/2005/8/layout/orgChart1"/>
    <dgm:cxn modelId="{4CBBADC2-C1EA-42DD-B70F-05B89E8B697D}" type="presParOf" srcId="{89971C6E-6EF3-4303-8D26-55EC09840506}" destId="{CB3AC136-480D-4E77-9674-0644C1B3A927}" srcOrd="1" destOrd="0" presId="urn:microsoft.com/office/officeart/2005/8/layout/orgChart1"/>
    <dgm:cxn modelId="{C797E96B-E491-4196-A24D-45EC4A70A4EF}" type="presParOf" srcId="{7A6497FE-080C-49CC-ADFE-E9C0C111E982}" destId="{C25CADDF-F564-4423-939E-3B1BF9F58F59}" srcOrd="1" destOrd="0" presId="urn:microsoft.com/office/officeart/2005/8/layout/orgChart1"/>
    <dgm:cxn modelId="{BFFB27DD-46AE-4F08-9ACF-EBCEBBD9F56C}" type="presParOf" srcId="{7A6497FE-080C-49CC-ADFE-E9C0C111E982}" destId="{2C7991D7-5B88-4C90-A4E6-85D35C4DF059}" srcOrd="2" destOrd="0" presId="urn:microsoft.com/office/officeart/2005/8/layout/orgChart1"/>
    <dgm:cxn modelId="{CEE5035A-90A5-446A-B461-0A64E9AB2B21}" type="presParOf" srcId="{0F992855-B534-402F-AA98-CB69E5F28A80}" destId="{0C754F73-D8FA-4BFB-BA6E-FAC188A1D3A2}" srcOrd="2" destOrd="0" presId="urn:microsoft.com/office/officeart/2005/8/layout/orgChart1"/>
    <dgm:cxn modelId="{710F692F-8DA3-4E9C-B6C2-EC60F48B9C46}" type="presParOf" srcId="{0F992855-B534-402F-AA98-CB69E5F28A80}" destId="{4B586979-965D-494C-87DC-B2368069FD19}" srcOrd="3" destOrd="0" presId="urn:microsoft.com/office/officeart/2005/8/layout/orgChart1"/>
    <dgm:cxn modelId="{210339C6-8447-46D7-B9AC-C366D2278073}" type="presParOf" srcId="{4B586979-965D-494C-87DC-B2368069FD19}" destId="{D6E769F0-F2F7-4F0C-96A9-57380DD8E7B9}" srcOrd="0" destOrd="0" presId="urn:microsoft.com/office/officeart/2005/8/layout/orgChart1"/>
    <dgm:cxn modelId="{307A2391-6EDF-4001-B29C-CB6854DB7ED0}" type="presParOf" srcId="{D6E769F0-F2F7-4F0C-96A9-57380DD8E7B9}" destId="{3F284B9C-FCFB-4FD2-9CE2-6C2375C4ED10}" srcOrd="0" destOrd="0" presId="urn:microsoft.com/office/officeart/2005/8/layout/orgChart1"/>
    <dgm:cxn modelId="{11311E83-691B-48F9-BB40-F927B9AF0C14}" type="presParOf" srcId="{D6E769F0-F2F7-4F0C-96A9-57380DD8E7B9}" destId="{AF60D759-4119-4B4B-95FD-0610F74D880A}" srcOrd="1" destOrd="0" presId="urn:microsoft.com/office/officeart/2005/8/layout/orgChart1"/>
    <dgm:cxn modelId="{A51CD24B-79C0-4866-BEBD-CECD4F323C76}" type="presParOf" srcId="{4B586979-965D-494C-87DC-B2368069FD19}" destId="{2C78333E-CD32-42D1-B459-BD81D434D2E5}" srcOrd="1" destOrd="0" presId="urn:microsoft.com/office/officeart/2005/8/layout/orgChart1"/>
    <dgm:cxn modelId="{F3E484C3-0531-450E-86B7-4B779282BBF1}" type="presParOf" srcId="{4B586979-965D-494C-87DC-B2368069FD19}" destId="{6A02CA4C-CABD-44BE-9A52-DFD43C0E3E20}" srcOrd="2" destOrd="0" presId="urn:microsoft.com/office/officeart/2005/8/layout/orgChart1"/>
    <dgm:cxn modelId="{90C47607-EE36-4BD3-977C-89AF487952A8}" type="presParOf" srcId="{0F992855-B534-402F-AA98-CB69E5F28A80}" destId="{58C6CCF6-0E4A-4CC0-A688-12D9EC5C851E}" srcOrd="4" destOrd="0" presId="urn:microsoft.com/office/officeart/2005/8/layout/orgChart1"/>
    <dgm:cxn modelId="{04F64CCC-8986-4B7B-9DA9-86046C9492BF}" type="presParOf" srcId="{0F992855-B534-402F-AA98-CB69E5F28A80}" destId="{2DC1D910-950E-4D6B-88CD-C8A22323B7B0}" srcOrd="5" destOrd="0" presId="urn:microsoft.com/office/officeart/2005/8/layout/orgChart1"/>
    <dgm:cxn modelId="{8181A85C-666E-46CB-80F4-1B6030137BC3}" type="presParOf" srcId="{2DC1D910-950E-4D6B-88CD-C8A22323B7B0}" destId="{94D00A90-6593-4511-8DFE-86CD2C392202}" srcOrd="0" destOrd="0" presId="urn:microsoft.com/office/officeart/2005/8/layout/orgChart1"/>
    <dgm:cxn modelId="{421B8393-7B1B-48BC-B411-4FA383B988C9}" type="presParOf" srcId="{94D00A90-6593-4511-8DFE-86CD2C392202}" destId="{85EF39F9-602C-4102-8426-3F4C56C790D6}" srcOrd="0" destOrd="0" presId="urn:microsoft.com/office/officeart/2005/8/layout/orgChart1"/>
    <dgm:cxn modelId="{02D9238C-5D89-4923-AE8B-D4F1D18ACA4C}" type="presParOf" srcId="{94D00A90-6593-4511-8DFE-86CD2C392202}" destId="{885F5077-CBCB-45D8-96B5-BBF752B5B95A}" srcOrd="1" destOrd="0" presId="urn:microsoft.com/office/officeart/2005/8/layout/orgChart1"/>
    <dgm:cxn modelId="{EF9705A5-00DC-4414-8EC8-ED26A3642A38}" type="presParOf" srcId="{2DC1D910-950E-4D6B-88CD-C8A22323B7B0}" destId="{2D688588-DFF7-4F3A-B627-D8A665AA3867}" srcOrd="1" destOrd="0" presId="urn:microsoft.com/office/officeart/2005/8/layout/orgChart1"/>
    <dgm:cxn modelId="{7CBF8B99-139A-43CE-BC25-3191424681E8}" type="presParOf" srcId="{2DC1D910-950E-4D6B-88CD-C8A22323B7B0}" destId="{1BEB1D75-E37F-4C2C-A6E6-C6BE39181199}" srcOrd="2" destOrd="0" presId="urn:microsoft.com/office/officeart/2005/8/layout/orgChart1"/>
    <dgm:cxn modelId="{67404D21-EB5C-411D-A46A-F8EFD3D30401}" type="presParOf" srcId="{0F992855-B534-402F-AA98-CB69E5F28A80}" destId="{0576E841-22CB-40B0-ACD5-C4BCB7937A39}" srcOrd="6" destOrd="0" presId="urn:microsoft.com/office/officeart/2005/8/layout/orgChart1"/>
    <dgm:cxn modelId="{D7464725-A046-41AA-8E45-C5A73E7D3E45}" type="presParOf" srcId="{0F992855-B534-402F-AA98-CB69E5F28A80}" destId="{3BAF0529-E0EC-49D9-98E5-112C893C84A1}" srcOrd="7" destOrd="0" presId="urn:microsoft.com/office/officeart/2005/8/layout/orgChart1"/>
    <dgm:cxn modelId="{7FE6B3D8-025A-45BD-8C38-E4C82EEFB1CF}" type="presParOf" srcId="{3BAF0529-E0EC-49D9-98E5-112C893C84A1}" destId="{B6B648FD-4DA7-462F-9B27-689701246870}" srcOrd="0" destOrd="0" presId="urn:microsoft.com/office/officeart/2005/8/layout/orgChart1"/>
    <dgm:cxn modelId="{646F9EBA-7F94-4C03-8835-1713ADEBDB8D}" type="presParOf" srcId="{B6B648FD-4DA7-462F-9B27-689701246870}" destId="{1AF39594-CB77-465D-ADF3-6D3C0CB38879}" srcOrd="0" destOrd="0" presId="urn:microsoft.com/office/officeart/2005/8/layout/orgChart1"/>
    <dgm:cxn modelId="{7DC6AD98-99A2-4CE5-92E9-46B76D3BA097}" type="presParOf" srcId="{B6B648FD-4DA7-462F-9B27-689701246870}" destId="{9177D466-C14E-44BF-9E1F-729EDE2E0A93}" srcOrd="1" destOrd="0" presId="urn:microsoft.com/office/officeart/2005/8/layout/orgChart1"/>
    <dgm:cxn modelId="{DDCE2231-BAC8-480A-89EE-2D27FD8C8A86}" type="presParOf" srcId="{3BAF0529-E0EC-49D9-98E5-112C893C84A1}" destId="{BB32204F-7367-4132-ABB2-75EED8B72D03}" srcOrd="1" destOrd="0" presId="urn:microsoft.com/office/officeart/2005/8/layout/orgChart1"/>
    <dgm:cxn modelId="{AC4CF8D0-65B6-4917-B3D8-07A2F9A359EB}" type="presParOf" srcId="{BB32204F-7367-4132-ABB2-75EED8B72D03}" destId="{25F555A5-1C1A-4242-9587-AC788812B3DD}" srcOrd="0" destOrd="0" presId="urn:microsoft.com/office/officeart/2005/8/layout/orgChart1"/>
    <dgm:cxn modelId="{1E16F753-737A-4212-9EFD-2A49301EBB18}" type="presParOf" srcId="{BB32204F-7367-4132-ABB2-75EED8B72D03}" destId="{19C62FA5-DA4A-40A3-B2BA-575C7A80C051}" srcOrd="1" destOrd="0" presId="urn:microsoft.com/office/officeart/2005/8/layout/orgChart1"/>
    <dgm:cxn modelId="{D406D551-71E8-4C01-B9D4-6D3CEC1C9F45}" type="presParOf" srcId="{19C62FA5-DA4A-40A3-B2BA-575C7A80C051}" destId="{98DB9B65-548B-4F07-B16A-29D872FAAD92}" srcOrd="0" destOrd="0" presId="urn:microsoft.com/office/officeart/2005/8/layout/orgChart1"/>
    <dgm:cxn modelId="{3AA69055-67D1-4FD5-B196-5B81A271C8D5}" type="presParOf" srcId="{98DB9B65-548B-4F07-B16A-29D872FAAD92}" destId="{DD2FA538-1C13-4590-840B-AD452BDF36A5}" srcOrd="0" destOrd="0" presId="urn:microsoft.com/office/officeart/2005/8/layout/orgChart1"/>
    <dgm:cxn modelId="{1E0C784A-CB1F-44CF-ADDD-8E453023C939}" type="presParOf" srcId="{98DB9B65-548B-4F07-B16A-29D872FAAD92}" destId="{96091AC2-8A72-49BD-9CC4-AB8DA0D9F9FF}" srcOrd="1" destOrd="0" presId="urn:microsoft.com/office/officeart/2005/8/layout/orgChart1"/>
    <dgm:cxn modelId="{C73CA449-BD72-4D3F-8891-08BD06DF5B3A}" type="presParOf" srcId="{19C62FA5-DA4A-40A3-B2BA-575C7A80C051}" destId="{ABD930C3-0005-41AF-A9E6-78C89C26E118}" srcOrd="1" destOrd="0" presId="urn:microsoft.com/office/officeart/2005/8/layout/orgChart1"/>
    <dgm:cxn modelId="{FCC07A83-14D0-4176-8D41-360658432AA1}" type="presParOf" srcId="{19C62FA5-DA4A-40A3-B2BA-575C7A80C051}" destId="{6AF11CBC-5362-41FE-9475-77ACCE32215C}" srcOrd="2" destOrd="0" presId="urn:microsoft.com/office/officeart/2005/8/layout/orgChart1"/>
    <dgm:cxn modelId="{9278ED24-1897-47D6-9E6B-756F52BAB5B3}" type="presParOf" srcId="{BB32204F-7367-4132-ABB2-75EED8B72D03}" destId="{6E675BE6-8C9F-41EB-B397-36716E630C4D}" srcOrd="2" destOrd="0" presId="urn:microsoft.com/office/officeart/2005/8/layout/orgChart1"/>
    <dgm:cxn modelId="{98F7707A-B8B5-436E-90EA-B91F689463A2}" type="presParOf" srcId="{BB32204F-7367-4132-ABB2-75EED8B72D03}" destId="{59158DB5-07CA-4D37-9083-DF7A26D9A18A}" srcOrd="3" destOrd="0" presId="urn:microsoft.com/office/officeart/2005/8/layout/orgChart1"/>
    <dgm:cxn modelId="{C84F9F0F-B3CE-4B1B-A1A3-50D28F88CDD9}" type="presParOf" srcId="{59158DB5-07CA-4D37-9083-DF7A26D9A18A}" destId="{72FE3C2F-820F-4723-B965-DD3FDBDDB33F}" srcOrd="0" destOrd="0" presId="urn:microsoft.com/office/officeart/2005/8/layout/orgChart1"/>
    <dgm:cxn modelId="{C061A3C5-51F7-40D8-ACA0-8EB937DC0B54}" type="presParOf" srcId="{72FE3C2F-820F-4723-B965-DD3FDBDDB33F}" destId="{0A9BE336-642E-4D35-8B3C-DE178B14802B}" srcOrd="0" destOrd="0" presId="urn:microsoft.com/office/officeart/2005/8/layout/orgChart1"/>
    <dgm:cxn modelId="{223CBF2F-B15A-47E4-A5E8-9A5D91FDE69B}" type="presParOf" srcId="{72FE3C2F-820F-4723-B965-DD3FDBDDB33F}" destId="{211CD624-7284-4FB9-915F-E698CA429140}" srcOrd="1" destOrd="0" presId="urn:microsoft.com/office/officeart/2005/8/layout/orgChart1"/>
    <dgm:cxn modelId="{4DE6C0BF-BAE5-46CC-9689-A550181802D5}" type="presParOf" srcId="{59158DB5-07CA-4D37-9083-DF7A26D9A18A}" destId="{4486CB28-98FE-4196-8E3E-57F0926C6DCD}" srcOrd="1" destOrd="0" presId="urn:microsoft.com/office/officeart/2005/8/layout/orgChart1"/>
    <dgm:cxn modelId="{EA141FEE-7675-4C3F-B80A-02B928CE7FE5}" type="presParOf" srcId="{59158DB5-07CA-4D37-9083-DF7A26D9A18A}" destId="{4FCD15C1-0F4E-4619-972F-EE69ED01D2ED}" srcOrd="2" destOrd="0" presId="urn:microsoft.com/office/officeart/2005/8/layout/orgChart1"/>
    <dgm:cxn modelId="{6806763F-7CE1-413C-ACE4-E8AAFF3F3462}" type="presParOf" srcId="{BB32204F-7367-4132-ABB2-75EED8B72D03}" destId="{D99D18CE-4AE5-4AB7-8F11-182B9E2269CE}" srcOrd="4" destOrd="0" presId="urn:microsoft.com/office/officeart/2005/8/layout/orgChart1"/>
    <dgm:cxn modelId="{DB891F1F-257A-4C68-9F51-F355BD3343AF}" type="presParOf" srcId="{BB32204F-7367-4132-ABB2-75EED8B72D03}" destId="{2BD7D1F8-E66D-401E-B5BD-E3FCD4E7082D}" srcOrd="5" destOrd="0" presId="urn:microsoft.com/office/officeart/2005/8/layout/orgChart1"/>
    <dgm:cxn modelId="{EBF87B0A-C901-4CD8-900B-793F2CF76621}" type="presParOf" srcId="{2BD7D1F8-E66D-401E-B5BD-E3FCD4E7082D}" destId="{D681B5FC-6417-4BAE-BC11-A2348322A84B}" srcOrd="0" destOrd="0" presId="urn:microsoft.com/office/officeart/2005/8/layout/orgChart1"/>
    <dgm:cxn modelId="{24FE5324-91EC-437B-BFFC-DAD53B7EABFA}" type="presParOf" srcId="{D681B5FC-6417-4BAE-BC11-A2348322A84B}" destId="{F36A660E-1AAE-4C4D-B9D0-E598CDAD4846}" srcOrd="0" destOrd="0" presId="urn:microsoft.com/office/officeart/2005/8/layout/orgChart1"/>
    <dgm:cxn modelId="{EA4F2430-323A-4052-97E9-9D542E912416}" type="presParOf" srcId="{D681B5FC-6417-4BAE-BC11-A2348322A84B}" destId="{44B0066E-20DD-4A85-A25A-732B36E1210D}" srcOrd="1" destOrd="0" presId="urn:microsoft.com/office/officeart/2005/8/layout/orgChart1"/>
    <dgm:cxn modelId="{897F401C-64C8-4CB4-A872-F6856A944CE3}" type="presParOf" srcId="{2BD7D1F8-E66D-401E-B5BD-E3FCD4E7082D}" destId="{78557CC0-3172-42FE-A031-FFBFC901C7A0}" srcOrd="1" destOrd="0" presId="urn:microsoft.com/office/officeart/2005/8/layout/orgChart1"/>
    <dgm:cxn modelId="{C76F32D2-D939-4FAE-B98A-30D3A4D869E7}" type="presParOf" srcId="{2BD7D1F8-E66D-401E-B5BD-E3FCD4E7082D}" destId="{429EFF87-15A1-43A3-8856-86AA9662532A}" srcOrd="2" destOrd="0" presId="urn:microsoft.com/office/officeart/2005/8/layout/orgChart1"/>
    <dgm:cxn modelId="{A8246319-564A-42AC-A1AA-1A930EECCE59}" type="presParOf" srcId="{3BAF0529-E0EC-49D9-98E5-112C893C84A1}" destId="{B9D74104-710D-4792-A486-E5F250044F8E}" srcOrd="2" destOrd="0" presId="urn:microsoft.com/office/officeart/2005/8/layout/orgChart1"/>
    <dgm:cxn modelId="{9641F610-CCB8-4F80-BEEC-7837836AF9FD}" type="presParOf" srcId="{9ECE623C-1B23-48B7-8948-0E0000F52794}" destId="{9562ADFD-DD19-4351-82EE-BF1BFA74C8F6}" srcOrd="2" destOrd="0" presId="urn:microsoft.com/office/officeart/2005/8/layout/orgChart1"/>
    <dgm:cxn modelId="{A8BFDACA-74D2-4683-8655-5E64E46FF830}" type="presParOf" srcId="{2D661053-B6C1-49D4-829D-333E08BBB6C5}" destId="{16B6D8DC-4B36-47DB-8A25-A5DC93CAD46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D18CE-4AE5-4AB7-8F11-182B9E2269CE}">
      <dsp:nvSpPr>
        <dsp:cNvPr id="0" name=""/>
        <dsp:cNvSpPr/>
      </dsp:nvSpPr>
      <dsp:spPr>
        <a:xfrm>
          <a:off x="7572769" y="2426952"/>
          <a:ext cx="125210" cy="1569310"/>
        </a:xfrm>
        <a:custGeom>
          <a:avLst/>
          <a:gdLst/>
          <a:ahLst/>
          <a:cxnLst/>
          <a:rect l="0" t="0" r="0" b="0"/>
          <a:pathLst>
            <a:path>
              <a:moveTo>
                <a:pt x="0" y="0"/>
              </a:moveTo>
              <a:lnTo>
                <a:pt x="0" y="1569310"/>
              </a:lnTo>
              <a:lnTo>
                <a:pt x="125210" y="156931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75BE6-8C9F-41EB-B397-36716E630C4D}">
      <dsp:nvSpPr>
        <dsp:cNvPr id="0" name=""/>
        <dsp:cNvSpPr/>
      </dsp:nvSpPr>
      <dsp:spPr>
        <a:xfrm>
          <a:off x="7572769" y="2426952"/>
          <a:ext cx="125210" cy="976645"/>
        </a:xfrm>
        <a:custGeom>
          <a:avLst/>
          <a:gdLst/>
          <a:ahLst/>
          <a:cxnLst/>
          <a:rect l="0" t="0" r="0" b="0"/>
          <a:pathLst>
            <a:path>
              <a:moveTo>
                <a:pt x="0" y="0"/>
              </a:moveTo>
              <a:lnTo>
                <a:pt x="0" y="976645"/>
              </a:lnTo>
              <a:lnTo>
                <a:pt x="125210" y="97664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555A5-1C1A-4242-9587-AC788812B3DD}">
      <dsp:nvSpPr>
        <dsp:cNvPr id="0" name=""/>
        <dsp:cNvSpPr/>
      </dsp:nvSpPr>
      <dsp:spPr>
        <a:xfrm>
          <a:off x="7572769" y="2426952"/>
          <a:ext cx="125210" cy="383980"/>
        </a:xfrm>
        <a:custGeom>
          <a:avLst/>
          <a:gdLst/>
          <a:ahLst/>
          <a:cxnLst/>
          <a:rect l="0" t="0" r="0" b="0"/>
          <a:pathLst>
            <a:path>
              <a:moveTo>
                <a:pt x="0" y="0"/>
              </a:moveTo>
              <a:lnTo>
                <a:pt x="0" y="383980"/>
              </a:lnTo>
              <a:lnTo>
                <a:pt x="125210" y="38398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6E841-22CB-40B0-ACD5-C4BCB7937A39}">
      <dsp:nvSpPr>
        <dsp:cNvPr id="0" name=""/>
        <dsp:cNvSpPr/>
      </dsp:nvSpPr>
      <dsp:spPr>
        <a:xfrm>
          <a:off x="6391612" y="1834287"/>
          <a:ext cx="1515052" cy="175295"/>
        </a:xfrm>
        <a:custGeom>
          <a:avLst/>
          <a:gdLst/>
          <a:ahLst/>
          <a:cxnLst/>
          <a:rect l="0" t="0" r="0" b="0"/>
          <a:pathLst>
            <a:path>
              <a:moveTo>
                <a:pt x="0" y="0"/>
              </a:moveTo>
              <a:lnTo>
                <a:pt x="0" y="87647"/>
              </a:lnTo>
              <a:lnTo>
                <a:pt x="1515052" y="87647"/>
              </a:lnTo>
              <a:lnTo>
                <a:pt x="1515052"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6CCF6-0E4A-4CC0-A688-12D9EC5C851E}">
      <dsp:nvSpPr>
        <dsp:cNvPr id="0" name=""/>
        <dsp:cNvSpPr/>
      </dsp:nvSpPr>
      <dsp:spPr>
        <a:xfrm>
          <a:off x="6391612" y="1834287"/>
          <a:ext cx="505017" cy="175295"/>
        </a:xfrm>
        <a:custGeom>
          <a:avLst/>
          <a:gdLst/>
          <a:ahLst/>
          <a:cxnLst/>
          <a:rect l="0" t="0" r="0" b="0"/>
          <a:pathLst>
            <a:path>
              <a:moveTo>
                <a:pt x="0" y="0"/>
              </a:moveTo>
              <a:lnTo>
                <a:pt x="0" y="87647"/>
              </a:lnTo>
              <a:lnTo>
                <a:pt x="505017" y="87647"/>
              </a:lnTo>
              <a:lnTo>
                <a:pt x="505017"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54F73-D8FA-4BFB-BA6E-FAC188A1D3A2}">
      <dsp:nvSpPr>
        <dsp:cNvPr id="0" name=""/>
        <dsp:cNvSpPr/>
      </dsp:nvSpPr>
      <dsp:spPr>
        <a:xfrm>
          <a:off x="5886595" y="1834287"/>
          <a:ext cx="505017" cy="175295"/>
        </a:xfrm>
        <a:custGeom>
          <a:avLst/>
          <a:gdLst/>
          <a:ahLst/>
          <a:cxnLst/>
          <a:rect l="0" t="0" r="0" b="0"/>
          <a:pathLst>
            <a:path>
              <a:moveTo>
                <a:pt x="505017" y="0"/>
              </a:moveTo>
              <a:lnTo>
                <a:pt x="505017" y="87647"/>
              </a:lnTo>
              <a:lnTo>
                <a:pt x="0" y="87647"/>
              </a:lnTo>
              <a:lnTo>
                <a:pt x="0"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D52B6-F656-4B77-BC23-E655F5FCF0BB}">
      <dsp:nvSpPr>
        <dsp:cNvPr id="0" name=""/>
        <dsp:cNvSpPr/>
      </dsp:nvSpPr>
      <dsp:spPr>
        <a:xfrm>
          <a:off x="4876560" y="1834287"/>
          <a:ext cx="1515052" cy="175295"/>
        </a:xfrm>
        <a:custGeom>
          <a:avLst/>
          <a:gdLst/>
          <a:ahLst/>
          <a:cxnLst/>
          <a:rect l="0" t="0" r="0" b="0"/>
          <a:pathLst>
            <a:path>
              <a:moveTo>
                <a:pt x="1515052" y="0"/>
              </a:moveTo>
              <a:lnTo>
                <a:pt x="1515052" y="87647"/>
              </a:lnTo>
              <a:lnTo>
                <a:pt x="0" y="87647"/>
              </a:lnTo>
              <a:lnTo>
                <a:pt x="0"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9CF07-4916-44E2-A3C1-6A4E04050D83}">
      <dsp:nvSpPr>
        <dsp:cNvPr id="0" name=""/>
        <dsp:cNvSpPr/>
      </dsp:nvSpPr>
      <dsp:spPr>
        <a:xfrm>
          <a:off x="3457502" y="1241621"/>
          <a:ext cx="2934110" cy="175295"/>
        </a:xfrm>
        <a:custGeom>
          <a:avLst/>
          <a:gdLst/>
          <a:ahLst/>
          <a:cxnLst/>
          <a:rect l="0" t="0" r="0" b="0"/>
          <a:pathLst>
            <a:path>
              <a:moveTo>
                <a:pt x="0" y="0"/>
              </a:moveTo>
              <a:lnTo>
                <a:pt x="0" y="87647"/>
              </a:lnTo>
              <a:lnTo>
                <a:pt x="2934110" y="87647"/>
              </a:lnTo>
              <a:lnTo>
                <a:pt x="2934110" y="1752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53478-C0F8-473A-AB4F-7DB5A1C4954C}">
      <dsp:nvSpPr>
        <dsp:cNvPr id="0" name=""/>
        <dsp:cNvSpPr/>
      </dsp:nvSpPr>
      <dsp:spPr>
        <a:xfrm>
          <a:off x="3457502" y="1241621"/>
          <a:ext cx="1210372" cy="175295"/>
        </a:xfrm>
        <a:custGeom>
          <a:avLst/>
          <a:gdLst/>
          <a:ahLst/>
          <a:cxnLst/>
          <a:rect l="0" t="0" r="0" b="0"/>
          <a:pathLst>
            <a:path>
              <a:moveTo>
                <a:pt x="0" y="0"/>
              </a:moveTo>
              <a:lnTo>
                <a:pt x="0" y="87647"/>
              </a:lnTo>
              <a:lnTo>
                <a:pt x="1210372" y="87647"/>
              </a:lnTo>
              <a:lnTo>
                <a:pt x="1210372" y="1752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E5581-DB2D-49E5-84A8-D3EAC85DF7E9}">
      <dsp:nvSpPr>
        <dsp:cNvPr id="0" name=""/>
        <dsp:cNvSpPr/>
      </dsp:nvSpPr>
      <dsp:spPr>
        <a:xfrm>
          <a:off x="3323944" y="1834287"/>
          <a:ext cx="125210" cy="1569310"/>
        </a:xfrm>
        <a:custGeom>
          <a:avLst/>
          <a:gdLst/>
          <a:ahLst/>
          <a:cxnLst/>
          <a:rect l="0" t="0" r="0" b="0"/>
          <a:pathLst>
            <a:path>
              <a:moveTo>
                <a:pt x="0" y="0"/>
              </a:moveTo>
              <a:lnTo>
                <a:pt x="0" y="1569310"/>
              </a:lnTo>
              <a:lnTo>
                <a:pt x="125210" y="156931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75C57A-B950-40F8-A505-20109918CF5A}">
      <dsp:nvSpPr>
        <dsp:cNvPr id="0" name=""/>
        <dsp:cNvSpPr/>
      </dsp:nvSpPr>
      <dsp:spPr>
        <a:xfrm>
          <a:off x="3323944" y="1834287"/>
          <a:ext cx="125210" cy="976645"/>
        </a:xfrm>
        <a:custGeom>
          <a:avLst/>
          <a:gdLst/>
          <a:ahLst/>
          <a:cxnLst/>
          <a:rect l="0" t="0" r="0" b="0"/>
          <a:pathLst>
            <a:path>
              <a:moveTo>
                <a:pt x="0" y="0"/>
              </a:moveTo>
              <a:lnTo>
                <a:pt x="0" y="976645"/>
              </a:lnTo>
              <a:lnTo>
                <a:pt x="125210" y="97664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852AF-A541-4292-B2B3-A0212BAE5D7F}">
      <dsp:nvSpPr>
        <dsp:cNvPr id="0" name=""/>
        <dsp:cNvSpPr/>
      </dsp:nvSpPr>
      <dsp:spPr>
        <a:xfrm>
          <a:off x="3323944" y="1834287"/>
          <a:ext cx="125210" cy="383980"/>
        </a:xfrm>
        <a:custGeom>
          <a:avLst/>
          <a:gdLst/>
          <a:ahLst/>
          <a:cxnLst/>
          <a:rect l="0" t="0" r="0" b="0"/>
          <a:pathLst>
            <a:path>
              <a:moveTo>
                <a:pt x="0" y="0"/>
              </a:moveTo>
              <a:lnTo>
                <a:pt x="0" y="383980"/>
              </a:lnTo>
              <a:lnTo>
                <a:pt x="125210" y="38398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451A5-7815-4608-8066-13D2A38A8AF6}">
      <dsp:nvSpPr>
        <dsp:cNvPr id="0" name=""/>
        <dsp:cNvSpPr/>
      </dsp:nvSpPr>
      <dsp:spPr>
        <a:xfrm>
          <a:off x="3457502" y="1241621"/>
          <a:ext cx="200337" cy="175295"/>
        </a:xfrm>
        <a:custGeom>
          <a:avLst/>
          <a:gdLst/>
          <a:ahLst/>
          <a:cxnLst/>
          <a:rect l="0" t="0" r="0" b="0"/>
          <a:pathLst>
            <a:path>
              <a:moveTo>
                <a:pt x="0" y="0"/>
              </a:moveTo>
              <a:lnTo>
                <a:pt x="0" y="87647"/>
              </a:lnTo>
              <a:lnTo>
                <a:pt x="200337" y="87647"/>
              </a:lnTo>
              <a:lnTo>
                <a:pt x="200337" y="1752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68988-A883-49CD-AF81-DCE1987395FF}">
      <dsp:nvSpPr>
        <dsp:cNvPr id="0" name=""/>
        <dsp:cNvSpPr/>
      </dsp:nvSpPr>
      <dsp:spPr>
        <a:xfrm>
          <a:off x="2313908" y="3019617"/>
          <a:ext cx="125210" cy="383980"/>
        </a:xfrm>
        <a:custGeom>
          <a:avLst/>
          <a:gdLst/>
          <a:ahLst/>
          <a:cxnLst/>
          <a:rect l="0" t="0" r="0" b="0"/>
          <a:pathLst>
            <a:path>
              <a:moveTo>
                <a:pt x="0" y="0"/>
              </a:moveTo>
              <a:lnTo>
                <a:pt x="0" y="383980"/>
              </a:lnTo>
              <a:lnTo>
                <a:pt x="125210" y="38398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4886D-B220-49C6-B05B-2DAE34B2748D}">
      <dsp:nvSpPr>
        <dsp:cNvPr id="0" name=""/>
        <dsp:cNvSpPr/>
      </dsp:nvSpPr>
      <dsp:spPr>
        <a:xfrm>
          <a:off x="2602084" y="2426952"/>
          <a:ext cx="91440" cy="175295"/>
        </a:xfrm>
        <a:custGeom>
          <a:avLst/>
          <a:gdLst/>
          <a:ahLst/>
          <a:cxnLst/>
          <a:rect l="0" t="0" r="0" b="0"/>
          <a:pathLst>
            <a:path>
              <a:moveTo>
                <a:pt x="45720" y="0"/>
              </a:moveTo>
              <a:lnTo>
                <a:pt x="45720" y="17529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E5460-466C-465F-9112-E366470FD34D}">
      <dsp:nvSpPr>
        <dsp:cNvPr id="0" name=""/>
        <dsp:cNvSpPr/>
      </dsp:nvSpPr>
      <dsp:spPr>
        <a:xfrm>
          <a:off x="1533427" y="1834287"/>
          <a:ext cx="1114377" cy="175295"/>
        </a:xfrm>
        <a:custGeom>
          <a:avLst/>
          <a:gdLst/>
          <a:ahLst/>
          <a:cxnLst/>
          <a:rect l="0" t="0" r="0" b="0"/>
          <a:pathLst>
            <a:path>
              <a:moveTo>
                <a:pt x="0" y="0"/>
              </a:moveTo>
              <a:lnTo>
                <a:pt x="0" y="87647"/>
              </a:lnTo>
              <a:lnTo>
                <a:pt x="1114377" y="87647"/>
              </a:lnTo>
              <a:lnTo>
                <a:pt x="1114377"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945098-7458-4DDA-9E15-0812F1F7850F}">
      <dsp:nvSpPr>
        <dsp:cNvPr id="0" name=""/>
        <dsp:cNvSpPr/>
      </dsp:nvSpPr>
      <dsp:spPr>
        <a:xfrm>
          <a:off x="1095188" y="2426952"/>
          <a:ext cx="125210" cy="383980"/>
        </a:xfrm>
        <a:custGeom>
          <a:avLst/>
          <a:gdLst/>
          <a:ahLst/>
          <a:cxnLst/>
          <a:rect l="0" t="0" r="0" b="0"/>
          <a:pathLst>
            <a:path>
              <a:moveTo>
                <a:pt x="0" y="0"/>
              </a:moveTo>
              <a:lnTo>
                <a:pt x="0" y="383980"/>
              </a:lnTo>
              <a:lnTo>
                <a:pt x="125210" y="38398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0CADF-2DBC-45F3-ADB0-F157F7630F97}">
      <dsp:nvSpPr>
        <dsp:cNvPr id="0" name=""/>
        <dsp:cNvSpPr/>
      </dsp:nvSpPr>
      <dsp:spPr>
        <a:xfrm>
          <a:off x="1429084" y="1834287"/>
          <a:ext cx="104342" cy="175295"/>
        </a:xfrm>
        <a:custGeom>
          <a:avLst/>
          <a:gdLst/>
          <a:ahLst/>
          <a:cxnLst/>
          <a:rect l="0" t="0" r="0" b="0"/>
          <a:pathLst>
            <a:path>
              <a:moveTo>
                <a:pt x="104342" y="0"/>
              </a:moveTo>
              <a:lnTo>
                <a:pt x="104342" y="87647"/>
              </a:lnTo>
              <a:lnTo>
                <a:pt x="0" y="87647"/>
              </a:lnTo>
              <a:lnTo>
                <a:pt x="0"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9FAF2-7F08-41EF-9847-A65D2D549743}">
      <dsp:nvSpPr>
        <dsp:cNvPr id="0" name=""/>
        <dsp:cNvSpPr/>
      </dsp:nvSpPr>
      <dsp:spPr>
        <a:xfrm>
          <a:off x="85153" y="2426952"/>
          <a:ext cx="125210" cy="383980"/>
        </a:xfrm>
        <a:custGeom>
          <a:avLst/>
          <a:gdLst/>
          <a:ahLst/>
          <a:cxnLst/>
          <a:rect l="0" t="0" r="0" b="0"/>
          <a:pathLst>
            <a:path>
              <a:moveTo>
                <a:pt x="0" y="0"/>
              </a:moveTo>
              <a:lnTo>
                <a:pt x="0" y="383980"/>
              </a:lnTo>
              <a:lnTo>
                <a:pt x="125210" y="38398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F32EC-26DF-41C4-9B99-B74FFC2A6190}">
      <dsp:nvSpPr>
        <dsp:cNvPr id="0" name=""/>
        <dsp:cNvSpPr/>
      </dsp:nvSpPr>
      <dsp:spPr>
        <a:xfrm>
          <a:off x="419049" y="1834287"/>
          <a:ext cx="1114377" cy="175295"/>
        </a:xfrm>
        <a:custGeom>
          <a:avLst/>
          <a:gdLst/>
          <a:ahLst/>
          <a:cxnLst/>
          <a:rect l="0" t="0" r="0" b="0"/>
          <a:pathLst>
            <a:path>
              <a:moveTo>
                <a:pt x="1114377" y="0"/>
              </a:moveTo>
              <a:lnTo>
                <a:pt x="1114377" y="87647"/>
              </a:lnTo>
              <a:lnTo>
                <a:pt x="0" y="87647"/>
              </a:lnTo>
              <a:lnTo>
                <a:pt x="0" y="17529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73888-EAE9-4AA0-82A6-CE9200801B19}">
      <dsp:nvSpPr>
        <dsp:cNvPr id="0" name=""/>
        <dsp:cNvSpPr/>
      </dsp:nvSpPr>
      <dsp:spPr>
        <a:xfrm>
          <a:off x="1533427" y="1241621"/>
          <a:ext cx="1924075" cy="175295"/>
        </a:xfrm>
        <a:custGeom>
          <a:avLst/>
          <a:gdLst/>
          <a:ahLst/>
          <a:cxnLst/>
          <a:rect l="0" t="0" r="0" b="0"/>
          <a:pathLst>
            <a:path>
              <a:moveTo>
                <a:pt x="1924075" y="0"/>
              </a:moveTo>
              <a:lnTo>
                <a:pt x="1924075" y="87647"/>
              </a:lnTo>
              <a:lnTo>
                <a:pt x="0" y="87647"/>
              </a:lnTo>
              <a:lnTo>
                <a:pt x="0" y="1752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B7D05-4E79-4C4F-8C3E-1930324B56E6}">
      <dsp:nvSpPr>
        <dsp:cNvPr id="0" name=""/>
        <dsp:cNvSpPr/>
      </dsp:nvSpPr>
      <dsp:spPr>
        <a:xfrm>
          <a:off x="523392" y="1241621"/>
          <a:ext cx="2934110" cy="175295"/>
        </a:xfrm>
        <a:custGeom>
          <a:avLst/>
          <a:gdLst/>
          <a:ahLst/>
          <a:cxnLst/>
          <a:rect l="0" t="0" r="0" b="0"/>
          <a:pathLst>
            <a:path>
              <a:moveTo>
                <a:pt x="2934110" y="0"/>
              </a:moveTo>
              <a:lnTo>
                <a:pt x="2934110" y="87647"/>
              </a:lnTo>
              <a:lnTo>
                <a:pt x="0" y="87647"/>
              </a:lnTo>
              <a:lnTo>
                <a:pt x="0" y="1752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E86E6-5745-43DB-B278-5F93E6788FE2}">
      <dsp:nvSpPr>
        <dsp:cNvPr id="0" name=""/>
        <dsp:cNvSpPr/>
      </dsp:nvSpPr>
      <dsp:spPr>
        <a:xfrm>
          <a:off x="3040132" y="824252"/>
          <a:ext cx="834739" cy="41736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Engineering</a:t>
          </a:r>
          <a:endParaRPr lang="en-US" sz="900" kern="1200" dirty="0"/>
        </a:p>
      </dsp:txBody>
      <dsp:txXfrm>
        <a:off x="3040132" y="824252"/>
        <a:ext cx="834739" cy="417369"/>
      </dsp:txXfrm>
    </dsp:sp>
    <dsp:sp modelId="{2E60397A-C697-4399-B81B-3A307157798E}">
      <dsp:nvSpPr>
        <dsp:cNvPr id="0" name=""/>
        <dsp:cNvSpPr/>
      </dsp:nvSpPr>
      <dsp:spPr>
        <a:xfrm>
          <a:off x="106022" y="1416917"/>
          <a:ext cx="834739" cy="41736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Delegated</a:t>
          </a:r>
          <a:endParaRPr lang="en-US" sz="900" kern="1200" dirty="0"/>
        </a:p>
      </dsp:txBody>
      <dsp:txXfrm>
        <a:off x="106022" y="1416917"/>
        <a:ext cx="834739" cy="417369"/>
      </dsp:txXfrm>
    </dsp:sp>
    <dsp:sp modelId="{76EA74A6-7166-4AE6-B9D8-E7DB6D8EC87F}">
      <dsp:nvSpPr>
        <dsp:cNvPr id="0" name=""/>
        <dsp:cNvSpPr/>
      </dsp:nvSpPr>
      <dsp:spPr>
        <a:xfrm>
          <a:off x="1116057" y="1416917"/>
          <a:ext cx="834739" cy="41736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Desktops</a:t>
          </a:r>
          <a:endParaRPr lang="en-US" sz="900" kern="1200" dirty="0"/>
        </a:p>
      </dsp:txBody>
      <dsp:txXfrm>
        <a:off x="1116057" y="1416917"/>
        <a:ext cx="834739" cy="417369"/>
      </dsp:txXfrm>
    </dsp:sp>
    <dsp:sp modelId="{48384638-A1ED-491D-B99C-6EE9B17C85D3}">
      <dsp:nvSpPr>
        <dsp:cNvPr id="0" name=""/>
        <dsp:cNvSpPr/>
      </dsp:nvSpPr>
      <dsp:spPr>
        <a:xfrm>
          <a:off x="1679"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Admin</a:t>
          </a:r>
          <a:endParaRPr lang="en-US" sz="900" kern="1200" dirty="0"/>
        </a:p>
      </dsp:txBody>
      <dsp:txXfrm>
        <a:off x="1679" y="2009582"/>
        <a:ext cx="834739" cy="417369"/>
      </dsp:txXfrm>
    </dsp:sp>
    <dsp:sp modelId="{2B01FF3A-C5B2-4671-9529-F358D77E5042}">
      <dsp:nvSpPr>
        <dsp:cNvPr id="0" name=""/>
        <dsp:cNvSpPr/>
      </dsp:nvSpPr>
      <dsp:spPr>
        <a:xfrm>
          <a:off x="210364" y="2602247"/>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Dept</a:t>
          </a:r>
          <a:endParaRPr lang="en-US" sz="900" kern="1200" dirty="0"/>
        </a:p>
      </dsp:txBody>
      <dsp:txXfrm>
        <a:off x="210364" y="2602247"/>
        <a:ext cx="834739" cy="417369"/>
      </dsp:txXfrm>
    </dsp:sp>
    <dsp:sp modelId="{56D9C784-98A4-4EB0-A2EC-C1E659DA5583}">
      <dsp:nvSpPr>
        <dsp:cNvPr id="0" name=""/>
        <dsp:cNvSpPr/>
      </dsp:nvSpPr>
      <dsp:spPr>
        <a:xfrm>
          <a:off x="1011714"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Instructional</a:t>
          </a:r>
          <a:endParaRPr lang="en-US" sz="900" kern="1200" dirty="0"/>
        </a:p>
      </dsp:txBody>
      <dsp:txXfrm>
        <a:off x="1011714" y="2009582"/>
        <a:ext cx="834739" cy="417369"/>
      </dsp:txXfrm>
    </dsp:sp>
    <dsp:sp modelId="{22B02219-1BC6-47DF-9D0E-1303981457B0}">
      <dsp:nvSpPr>
        <dsp:cNvPr id="0" name=""/>
        <dsp:cNvSpPr/>
      </dsp:nvSpPr>
      <dsp:spPr>
        <a:xfrm>
          <a:off x="1220399" y="2602247"/>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Dept</a:t>
          </a:r>
          <a:endParaRPr lang="en-US" sz="900" kern="1200" dirty="0"/>
        </a:p>
      </dsp:txBody>
      <dsp:txXfrm>
        <a:off x="1220399" y="2602247"/>
        <a:ext cx="834739" cy="417369"/>
      </dsp:txXfrm>
    </dsp:sp>
    <dsp:sp modelId="{0DB07E2E-C361-4386-AC51-38AA40FC84CB}">
      <dsp:nvSpPr>
        <dsp:cNvPr id="0" name=""/>
        <dsp:cNvSpPr/>
      </dsp:nvSpPr>
      <dsp:spPr>
        <a:xfrm>
          <a:off x="2230435"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Research</a:t>
          </a:r>
          <a:endParaRPr lang="en-US" sz="900" kern="1200" dirty="0"/>
        </a:p>
      </dsp:txBody>
      <dsp:txXfrm>
        <a:off x="2230435" y="2009582"/>
        <a:ext cx="834739" cy="417369"/>
      </dsp:txXfrm>
    </dsp:sp>
    <dsp:sp modelId="{986FD08F-A111-47AB-B103-C4B6ED96F9B6}">
      <dsp:nvSpPr>
        <dsp:cNvPr id="0" name=""/>
        <dsp:cNvSpPr/>
      </dsp:nvSpPr>
      <dsp:spPr>
        <a:xfrm>
          <a:off x="2230435" y="2602247"/>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Dept</a:t>
          </a:r>
          <a:endParaRPr lang="en-US" sz="900" kern="1200" dirty="0"/>
        </a:p>
      </dsp:txBody>
      <dsp:txXfrm>
        <a:off x="2230435" y="2602247"/>
        <a:ext cx="834739" cy="417369"/>
      </dsp:txXfrm>
    </dsp:sp>
    <dsp:sp modelId="{1D6D116E-998E-4F3B-819F-244CEEAB94B7}">
      <dsp:nvSpPr>
        <dsp:cNvPr id="0" name=""/>
        <dsp:cNvSpPr/>
      </dsp:nvSpPr>
      <dsp:spPr>
        <a:xfrm>
          <a:off x="2439119" y="3194912"/>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Research Group</a:t>
          </a:r>
          <a:endParaRPr lang="en-US" sz="900" kern="1200" dirty="0"/>
        </a:p>
      </dsp:txBody>
      <dsp:txXfrm>
        <a:off x="2439119" y="3194912"/>
        <a:ext cx="834739" cy="417369"/>
      </dsp:txXfrm>
    </dsp:sp>
    <dsp:sp modelId="{7ED8A58C-15D1-4080-AE22-9D2E7E2E70E6}">
      <dsp:nvSpPr>
        <dsp:cNvPr id="0" name=""/>
        <dsp:cNvSpPr/>
      </dsp:nvSpPr>
      <dsp:spPr>
        <a:xfrm>
          <a:off x="3240470" y="1416917"/>
          <a:ext cx="834739" cy="41736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MobileDevices</a:t>
          </a:r>
          <a:endParaRPr lang="en-US" sz="900" kern="1200" dirty="0"/>
        </a:p>
      </dsp:txBody>
      <dsp:txXfrm>
        <a:off x="3240470" y="1416917"/>
        <a:ext cx="834739" cy="417369"/>
      </dsp:txXfrm>
    </dsp:sp>
    <dsp:sp modelId="{A9F74147-CB7C-4777-9086-F1DEEEF4E067}">
      <dsp:nvSpPr>
        <dsp:cNvPr id="0" name=""/>
        <dsp:cNvSpPr/>
      </dsp:nvSpPr>
      <dsp:spPr>
        <a:xfrm>
          <a:off x="3449155"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Admin</a:t>
          </a:r>
          <a:endParaRPr lang="en-US" sz="900" kern="1200" dirty="0"/>
        </a:p>
      </dsp:txBody>
      <dsp:txXfrm>
        <a:off x="3449155" y="2009582"/>
        <a:ext cx="834739" cy="417369"/>
      </dsp:txXfrm>
    </dsp:sp>
    <dsp:sp modelId="{F3732996-4B91-41A2-80E4-393454623396}">
      <dsp:nvSpPr>
        <dsp:cNvPr id="0" name=""/>
        <dsp:cNvSpPr/>
      </dsp:nvSpPr>
      <dsp:spPr>
        <a:xfrm>
          <a:off x="3449155" y="2602247"/>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Instructional</a:t>
          </a:r>
          <a:endParaRPr lang="en-US" sz="900" kern="1200" dirty="0"/>
        </a:p>
      </dsp:txBody>
      <dsp:txXfrm>
        <a:off x="3449155" y="2602247"/>
        <a:ext cx="834739" cy="417369"/>
      </dsp:txXfrm>
    </dsp:sp>
    <dsp:sp modelId="{87218216-D901-4C95-9509-9EB2CEDE9D8D}">
      <dsp:nvSpPr>
        <dsp:cNvPr id="0" name=""/>
        <dsp:cNvSpPr/>
      </dsp:nvSpPr>
      <dsp:spPr>
        <a:xfrm>
          <a:off x="3449155" y="319491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Research</a:t>
          </a:r>
          <a:endParaRPr lang="en-US" sz="900" kern="1200" dirty="0"/>
        </a:p>
      </dsp:txBody>
      <dsp:txXfrm>
        <a:off x="3449155" y="3194912"/>
        <a:ext cx="834739" cy="417369"/>
      </dsp:txXfrm>
    </dsp:sp>
    <dsp:sp modelId="{647C3749-C294-42E6-B34A-702C61C25F65}">
      <dsp:nvSpPr>
        <dsp:cNvPr id="0" name=""/>
        <dsp:cNvSpPr/>
      </dsp:nvSpPr>
      <dsp:spPr>
        <a:xfrm>
          <a:off x="4250505" y="1416917"/>
          <a:ext cx="834739" cy="41736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Servers</a:t>
          </a:r>
          <a:endParaRPr lang="en-US" sz="900" kern="1200" dirty="0"/>
        </a:p>
      </dsp:txBody>
      <dsp:txXfrm>
        <a:off x="4250505" y="1416917"/>
        <a:ext cx="834739" cy="417369"/>
      </dsp:txXfrm>
    </dsp:sp>
    <dsp:sp modelId="{38FF2547-3A45-4F31-B0F6-2C3491288953}">
      <dsp:nvSpPr>
        <dsp:cNvPr id="0" name=""/>
        <dsp:cNvSpPr/>
      </dsp:nvSpPr>
      <dsp:spPr>
        <a:xfrm>
          <a:off x="5974242" y="1416917"/>
          <a:ext cx="834739" cy="41736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UsersAndGroups</a:t>
          </a:r>
          <a:endParaRPr lang="en-US" sz="900" kern="1200" dirty="0"/>
        </a:p>
      </dsp:txBody>
      <dsp:txXfrm>
        <a:off x="5974242" y="1416917"/>
        <a:ext cx="834739" cy="417369"/>
      </dsp:txXfrm>
    </dsp:sp>
    <dsp:sp modelId="{C5062049-9B50-440A-AD0F-9E9F9442FEDF}">
      <dsp:nvSpPr>
        <dsp:cNvPr id="0" name=""/>
        <dsp:cNvSpPr/>
      </dsp:nvSpPr>
      <dsp:spPr>
        <a:xfrm>
          <a:off x="4459190"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Admin</a:t>
          </a:r>
          <a:endParaRPr lang="en-US" sz="900" kern="1200" dirty="0"/>
        </a:p>
      </dsp:txBody>
      <dsp:txXfrm>
        <a:off x="4459190" y="2009582"/>
        <a:ext cx="834739" cy="417369"/>
      </dsp:txXfrm>
    </dsp:sp>
    <dsp:sp modelId="{3F284B9C-FCFB-4FD2-9CE2-6C2375C4ED10}">
      <dsp:nvSpPr>
        <dsp:cNvPr id="0" name=""/>
        <dsp:cNvSpPr/>
      </dsp:nvSpPr>
      <dsp:spPr>
        <a:xfrm>
          <a:off x="5469225"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Research</a:t>
          </a:r>
          <a:endParaRPr lang="en-US" sz="900" kern="1200" dirty="0"/>
        </a:p>
      </dsp:txBody>
      <dsp:txXfrm>
        <a:off x="5469225" y="2009582"/>
        <a:ext cx="834739" cy="417369"/>
      </dsp:txXfrm>
    </dsp:sp>
    <dsp:sp modelId="{85EF39F9-602C-4102-8426-3F4C56C790D6}">
      <dsp:nvSpPr>
        <dsp:cNvPr id="0" name=""/>
        <dsp:cNvSpPr/>
      </dsp:nvSpPr>
      <dsp:spPr>
        <a:xfrm>
          <a:off x="6479260"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Instructional</a:t>
          </a:r>
          <a:endParaRPr lang="en-US" sz="900" kern="1200" dirty="0"/>
        </a:p>
      </dsp:txBody>
      <dsp:txXfrm>
        <a:off x="6479260" y="2009582"/>
        <a:ext cx="834739" cy="417369"/>
      </dsp:txXfrm>
    </dsp:sp>
    <dsp:sp modelId="{1AF39594-CB77-465D-ADF3-6D3C0CB38879}">
      <dsp:nvSpPr>
        <dsp:cNvPr id="0" name=""/>
        <dsp:cNvSpPr/>
      </dsp:nvSpPr>
      <dsp:spPr>
        <a:xfrm>
          <a:off x="7489295" y="2009582"/>
          <a:ext cx="834739" cy="4173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**Exchange**</a:t>
          </a:r>
          <a:endParaRPr lang="en-US" sz="900" kern="1200" dirty="0"/>
        </a:p>
      </dsp:txBody>
      <dsp:txXfrm>
        <a:off x="7489295" y="2009582"/>
        <a:ext cx="834739" cy="417369"/>
      </dsp:txXfrm>
    </dsp:sp>
    <dsp:sp modelId="{DD2FA538-1C13-4590-840B-AD452BDF36A5}">
      <dsp:nvSpPr>
        <dsp:cNvPr id="0" name=""/>
        <dsp:cNvSpPr/>
      </dsp:nvSpPr>
      <dsp:spPr>
        <a:xfrm>
          <a:off x="7697980" y="2602247"/>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Admin</a:t>
          </a:r>
          <a:endParaRPr lang="en-US" sz="900" kern="1200" dirty="0"/>
        </a:p>
      </dsp:txBody>
      <dsp:txXfrm>
        <a:off x="7697980" y="2602247"/>
        <a:ext cx="834739" cy="417369"/>
      </dsp:txXfrm>
    </dsp:sp>
    <dsp:sp modelId="{0A9BE336-642E-4D35-8B3C-DE178B14802B}">
      <dsp:nvSpPr>
        <dsp:cNvPr id="0" name=""/>
        <dsp:cNvSpPr/>
      </dsp:nvSpPr>
      <dsp:spPr>
        <a:xfrm>
          <a:off x="7697980" y="3194912"/>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Instructional</a:t>
          </a:r>
          <a:endParaRPr lang="en-US" sz="900" kern="1200" dirty="0"/>
        </a:p>
      </dsp:txBody>
      <dsp:txXfrm>
        <a:off x="7697980" y="3194912"/>
        <a:ext cx="834739" cy="417369"/>
      </dsp:txXfrm>
    </dsp:sp>
    <dsp:sp modelId="{F36A660E-1AAE-4C4D-B9D0-E598CDAD4846}">
      <dsp:nvSpPr>
        <dsp:cNvPr id="0" name=""/>
        <dsp:cNvSpPr/>
      </dsp:nvSpPr>
      <dsp:spPr>
        <a:xfrm>
          <a:off x="7697980" y="3787578"/>
          <a:ext cx="834739" cy="4173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Research</a:t>
          </a:r>
          <a:endParaRPr lang="en-US" sz="900" kern="1200" dirty="0"/>
        </a:p>
      </dsp:txBody>
      <dsp:txXfrm>
        <a:off x="7697980" y="3787578"/>
        <a:ext cx="834739" cy="4173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CF8DF-A0AE-427C-BA86-9D18E1B74C2D}" type="datetimeFigureOut">
              <a:rPr lang="en-US" smtClean="0"/>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071332-5F63-44CF-B637-88731A1C37ED}" type="slidenum">
              <a:rPr lang="en-US" smtClean="0"/>
              <a:t>‹#›</a:t>
            </a:fld>
            <a:endParaRPr lang="en-US"/>
          </a:p>
        </p:txBody>
      </p:sp>
    </p:spTree>
    <p:extLst>
      <p:ext uri="{BB962C8B-B14F-4D97-AF65-F5344CB8AC3E}">
        <p14:creationId xmlns:p14="http://schemas.microsoft.com/office/powerpoint/2010/main" val="243157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Tedious, no way around it.</a:t>
            </a:r>
            <a:r>
              <a:rPr lang="en-US" baseline="0" dirty="0" smtClean="0"/>
              <a:t>  Printers too.    Allow plenty of time.</a:t>
            </a:r>
          </a:p>
          <a:p>
            <a:endParaRPr lang="en-US" baseline="0" dirty="0" smtClean="0"/>
          </a:p>
          <a:p>
            <a:r>
              <a:rPr lang="en-US" baseline="0" dirty="0" smtClean="0"/>
              <a:t>Hand Audit, VBS Script, map to new groups.</a:t>
            </a:r>
          </a:p>
          <a:p>
            <a:endParaRPr lang="en-US" baseline="0" dirty="0" smtClean="0"/>
          </a:p>
          <a:p>
            <a:r>
              <a:rPr lang="en-US" baseline="0" dirty="0" smtClean="0"/>
              <a:t>Clean up permissions—are there folks hanging around who shouldn’t have them?</a:t>
            </a:r>
          </a:p>
          <a:p>
            <a:endParaRPr lang="en-US" baseline="0" dirty="0" smtClean="0"/>
          </a:p>
          <a:p>
            <a:r>
              <a:rPr lang="en-US" baseline="0" dirty="0" smtClean="0"/>
              <a:t>Suggest write up:  Resource/Current access (group &amp; user)/ New access (group &amp; access)</a:t>
            </a:r>
            <a:endParaRPr lang="en-US" dirty="0" smtClean="0"/>
          </a:p>
        </p:txBody>
      </p:sp>
      <p:sp>
        <p:nvSpPr>
          <p:cNvPr id="4" name="Slide Number Placeholder 3"/>
          <p:cNvSpPr>
            <a:spLocks noGrp="1"/>
          </p:cNvSpPr>
          <p:nvPr>
            <p:ph type="sldNum" sz="quarter" idx="10"/>
          </p:nvPr>
        </p:nvSpPr>
        <p:spPr/>
        <p:txBody>
          <a:bodyPr/>
          <a:lstStyle/>
          <a:p>
            <a:fld id="{AE071332-5F63-44CF-B637-88731A1C37E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5434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 to the next</a:t>
            </a:r>
            <a:r>
              <a:rPr lang="en-US" baseline="0" dirty="0" smtClean="0"/>
              <a:t> method and final lesson.</a:t>
            </a:r>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23</a:t>
            </a:fld>
            <a:endParaRPr lang="en-US"/>
          </a:p>
        </p:txBody>
      </p:sp>
    </p:spTree>
    <p:extLst>
      <p:ext uri="{BB962C8B-B14F-4D97-AF65-F5344CB8AC3E}">
        <p14:creationId xmlns:p14="http://schemas.microsoft.com/office/powerpoint/2010/main" val="178211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071332-5F63-44CF-B637-88731A1C37ED}" type="slidenum">
              <a:rPr lang="en-US" smtClean="0"/>
              <a:t>25</a:t>
            </a:fld>
            <a:endParaRPr lang="en-US"/>
          </a:p>
        </p:txBody>
      </p:sp>
    </p:spTree>
    <p:extLst>
      <p:ext uri="{BB962C8B-B14F-4D97-AF65-F5344CB8AC3E}">
        <p14:creationId xmlns:p14="http://schemas.microsoft.com/office/powerpoint/2010/main" val="185434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31</a:t>
            </a:fld>
            <a:endParaRPr lang="en-US"/>
          </a:p>
        </p:txBody>
      </p:sp>
    </p:spTree>
    <p:extLst>
      <p:ext uri="{BB962C8B-B14F-4D97-AF65-F5344CB8AC3E}">
        <p14:creationId xmlns:p14="http://schemas.microsoft.com/office/powerpoint/2010/main" val="272278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32</a:t>
            </a:fld>
            <a:endParaRPr lang="en-US"/>
          </a:p>
        </p:txBody>
      </p:sp>
    </p:spTree>
    <p:extLst>
      <p:ext uri="{BB962C8B-B14F-4D97-AF65-F5344CB8AC3E}">
        <p14:creationId xmlns:p14="http://schemas.microsoft.com/office/powerpoint/2010/main" val="103613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Wall</a:t>
            </a:r>
            <a:r>
              <a:rPr lang="en-US" baseline="0" dirty="0" smtClean="0"/>
              <a:t> of Text, just to have it…</a:t>
            </a:r>
          </a:p>
          <a:p>
            <a:endParaRPr lang="en-US" baseline="0" dirty="0" smtClean="0"/>
          </a:p>
          <a:p>
            <a:r>
              <a:rPr lang="en-US" baseline="0" dirty="0" smtClean="0"/>
              <a:t>Pasted from OU Design Document, to show that a lot of thought and planning went into the process. </a:t>
            </a:r>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8</a:t>
            </a:fld>
            <a:endParaRPr lang="en-US" dirty="0"/>
          </a:p>
        </p:txBody>
      </p:sp>
    </p:spTree>
    <p:extLst>
      <p:ext uri="{BB962C8B-B14F-4D97-AF65-F5344CB8AC3E}">
        <p14:creationId xmlns:p14="http://schemas.microsoft.com/office/powerpoint/2010/main" val="291156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like it.  It seems to be weathering all right as things are added.  </a:t>
            </a:r>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11</a:t>
            </a:fld>
            <a:endParaRPr lang="en-US" dirty="0"/>
          </a:p>
        </p:txBody>
      </p:sp>
    </p:spTree>
    <p:extLst>
      <p:ext uri="{BB962C8B-B14F-4D97-AF65-F5344CB8AC3E}">
        <p14:creationId xmlns:p14="http://schemas.microsoft.com/office/powerpoint/2010/main" val="291156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 scope!</a:t>
            </a:r>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15</a:t>
            </a:fld>
            <a:endParaRPr lang="en-US"/>
          </a:p>
        </p:txBody>
      </p:sp>
    </p:spTree>
    <p:extLst>
      <p:ext uri="{BB962C8B-B14F-4D97-AF65-F5344CB8AC3E}">
        <p14:creationId xmlns:p14="http://schemas.microsoft.com/office/powerpoint/2010/main" val="26333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theory: The fewer, the better.  The less each one does, the better.  The less repetition, the very much better.</a:t>
            </a:r>
          </a:p>
          <a:p>
            <a:r>
              <a:rPr lang="en-US" sz="1200" kern="1200" dirty="0" smtClean="0">
                <a:solidFill>
                  <a:schemeClr val="tx1"/>
                </a:solidFill>
                <a:effectLst/>
                <a:latin typeface="+mn-lt"/>
                <a:ea typeface="+mn-ea"/>
                <a:cs typeface="+mn-cs"/>
              </a:rPr>
              <a:t>We are having to develop change control.  Since one GP no longer affects one department—it could conceivably hit all desktops in Engineering.  That’s scary!</a:t>
            </a:r>
          </a:p>
          <a:p>
            <a:r>
              <a:rPr lang="en-US" sz="1200" kern="1200" dirty="0" smtClean="0">
                <a:solidFill>
                  <a:schemeClr val="tx1"/>
                </a:solidFill>
                <a:effectLst/>
                <a:latin typeface="+mn-lt"/>
                <a:ea typeface="+mn-ea"/>
                <a:cs typeface="+mn-cs"/>
              </a:rPr>
              <a:t>GPOs in many ways are the purpose to put computers in the AD.  Use them.   Plan them.  THINK about them in advance.</a:t>
            </a:r>
          </a:p>
          <a:p>
            <a:r>
              <a:rPr lang="en-US" sz="1200" kern="1200" dirty="0" smtClean="0">
                <a:solidFill>
                  <a:schemeClr val="tx1"/>
                </a:solidFill>
                <a:effectLst/>
                <a:latin typeface="+mn-lt"/>
                <a:ea typeface="+mn-ea"/>
                <a:cs typeface="+mn-cs"/>
              </a:rPr>
              <a:t>May we introduce the delight that is GP Preferences?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Suggest disabling Outlook archive with the new email structure.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Change RISKY.  Be CAREFUL.  On the</a:t>
            </a:r>
            <a:r>
              <a:rPr lang="en-US" sz="1200" kern="1200" baseline="0" dirty="0" smtClean="0">
                <a:solidFill>
                  <a:schemeClr val="tx1"/>
                </a:solidFill>
                <a:effectLst/>
                <a:latin typeface="+mn-lt"/>
                <a:ea typeface="+mn-ea"/>
                <a:cs typeface="+mn-cs"/>
              </a:rPr>
              <a:t> flip side, less likely to miss something.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071332-5F63-44CF-B637-88731A1C37ED}" type="slidenum">
              <a:rPr lang="en-US" smtClean="0"/>
              <a:t>16</a:t>
            </a:fld>
            <a:endParaRPr lang="en-US"/>
          </a:p>
        </p:txBody>
      </p:sp>
    </p:spTree>
    <p:extLst>
      <p:ext uri="{BB962C8B-B14F-4D97-AF65-F5344CB8AC3E}">
        <p14:creationId xmlns:p14="http://schemas.microsoft.com/office/powerpoint/2010/main" val="379802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Done differently</a:t>
            </a:r>
            <a:r>
              <a:rPr lang="en-US" sz="1200" kern="1200" baseline="0" dirty="0" smtClean="0">
                <a:solidFill>
                  <a:schemeClr val="tx1"/>
                </a:solidFill>
                <a:effectLst/>
                <a:latin typeface="+mn-lt"/>
                <a:ea typeface="+mn-ea"/>
                <a:cs typeface="+mn-cs"/>
              </a:rPr>
              <a:t> for different Units.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Migrating Profiles</a:t>
            </a:r>
          </a:p>
          <a:p>
            <a:r>
              <a:rPr lang="en-US" sz="1200" kern="1200" dirty="0" smtClean="0">
                <a:solidFill>
                  <a:schemeClr val="tx1"/>
                </a:solidFill>
                <a:effectLst/>
                <a:latin typeface="+mn-lt"/>
                <a:ea typeface="+mn-ea"/>
                <a:cs typeface="+mn-cs"/>
              </a:rPr>
              <a:t>We pretty much used </a:t>
            </a:r>
            <a:r>
              <a:rPr lang="en-US" sz="1200" kern="1200" dirty="0" err="1" smtClean="0">
                <a:solidFill>
                  <a:schemeClr val="tx1"/>
                </a:solidFill>
                <a:effectLst/>
                <a:latin typeface="+mn-lt"/>
                <a:ea typeface="+mn-ea"/>
                <a:cs typeface="+mn-cs"/>
              </a:rPr>
              <a:t>Forensit</a:t>
            </a:r>
            <a:r>
              <a:rPr lang="en-US" sz="1200" kern="1200" dirty="0" smtClean="0">
                <a:solidFill>
                  <a:schemeClr val="tx1"/>
                </a:solidFill>
                <a:effectLst/>
                <a:latin typeface="+mn-lt"/>
                <a:ea typeface="+mn-ea"/>
                <a:cs typeface="+mn-cs"/>
              </a:rPr>
              <a:t> (thanks to the College of Business for pointing it out to us).</a:t>
            </a:r>
          </a:p>
          <a:p>
            <a:r>
              <a:rPr lang="en-US" sz="1200" kern="1200" dirty="0" smtClean="0">
                <a:solidFill>
                  <a:schemeClr val="tx1"/>
                </a:solidFill>
                <a:effectLst/>
                <a:latin typeface="+mn-lt"/>
                <a:ea typeface="+mn-ea"/>
                <a:cs typeface="+mn-cs"/>
              </a:rPr>
              <a:t>Did require touching every machine.  We didn’t get the remote working.   Also requires you to rename machine first (if relevant).</a:t>
            </a:r>
          </a:p>
          <a:p>
            <a:r>
              <a:rPr lang="en-US" sz="1200" kern="1200" dirty="0" smtClean="0">
                <a:solidFill>
                  <a:schemeClr val="tx1"/>
                </a:solidFill>
                <a:effectLst/>
                <a:latin typeface="+mn-lt"/>
                <a:ea typeface="+mn-ea"/>
                <a:cs typeface="+mn-cs"/>
              </a:rPr>
              <a:t>If you use another method, beware the Outlook archive, among other Office files that may be local.  So might favorites.  </a:t>
            </a:r>
          </a:p>
          <a:p>
            <a:r>
              <a:rPr lang="en-US" sz="1200" b="1" kern="1200" dirty="0" smtClean="0">
                <a:solidFill>
                  <a:schemeClr val="tx1"/>
                </a:solidFill>
                <a:effectLst/>
                <a:latin typeface="+mn-lt"/>
                <a:ea typeface="+mn-ea"/>
                <a:cs typeface="+mn-cs"/>
              </a:rPr>
              <a:t>Comments</a:t>
            </a:r>
          </a:p>
          <a:p>
            <a:r>
              <a:rPr lang="en-US" sz="1200" kern="1200" dirty="0" smtClean="0">
                <a:solidFill>
                  <a:schemeClr val="tx1"/>
                </a:solidFill>
                <a:effectLst/>
                <a:latin typeface="+mn-lt"/>
                <a:ea typeface="+mn-ea"/>
                <a:cs typeface="+mn-cs"/>
              </a:rPr>
              <a:t>Overall we had a handful of problems, but very little.  Fixed some of our Exchange migration issues.</a:t>
            </a:r>
          </a:p>
          <a:p>
            <a:r>
              <a:rPr lang="en-US" sz="1200" kern="1200" dirty="0" smtClean="0">
                <a:solidFill>
                  <a:schemeClr val="tx1"/>
                </a:solidFill>
                <a:effectLst/>
                <a:latin typeface="+mn-lt"/>
                <a:ea typeface="+mn-ea"/>
                <a:cs typeface="+mn-cs"/>
              </a:rPr>
              <a:t>It’s been quite successful with limited problems to users.</a:t>
            </a:r>
          </a:p>
          <a:p>
            <a:r>
              <a:rPr lang="en-US" sz="1200" kern="1200" dirty="0" smtClean="0">
                <a:solidFill>
                  <a:schemeClr val="tx1"/>
                </a:solidFill>
                <a:effectLst/>
                <a:latin typeface="+mn-lt"/>
                <a:ea typeface="+mn-ea"/>
                <a:cs typeface="+mn-cs"/>
              </a:rPr>
              <a:t>We have a script to do rename and similar, but it only worked in some places.</a:t>
            </a:r>
          </a:p>
          <a:p>
            <a:endParaRPr lang="en-US" dirty="0" smtClean="0"/>
          </a:p>
          <a:p>
            <a:r>
              <a:rPr lang="en-US" sz="1200" b="1" kern="1200" dirty="0" smtClean="0">
                <a:solidFill>
                  <a:schemeClr val="tx1"/>
                </a:solidFill>
                <a:effectLst/>
                <a:latin typeface="+mn-lt"/>
                <a:ea typeface="+mn-ea"/>
                <a:cs typeface="+mn-cs"/>
              </a:rPr>
              <a:t>Warnings</a:t>
            </a:r>
          </a:p>
          <a:p>
            <a:r>
              <a:rPr lang="en-US" sz="1200" kern="1200" dirty="0" smtClean="0">
                <a:solidFill>
                  <a:schemeClr val="tx1"/>
                </a:solidFill>
                <a:effectLst/>
                <a:latin typeface="+mn-lt"/>
                <a:ea typeface="+mn-ea"/>
                <a:cs typeface="+mn-cs"/>
              </a:rPr>
              <a:t>If users are on XP—they need to change what domain they log into.  </a:t>
            </a:r>
            <a:r>
              <a:rPr lang="en-US" sz="1200" kern="1200" dirty="0" err="1" smtClean="0">
                <a:solidFill>
                  <a:schemeClr val="tx1"/>
                </a:solidFill>
                <a:effectLst/>
                <a:latin typeface="+mn-lt"/>
                <a:ea typeface="+mn-ea"/>
                <a:cs typeface="+mn-cs"/>
              </a:rPr>
              <a:t>Forensit</a:t>
            </a:r>
            <a:r>
              <a:rPr lang="en-US" sz="1200" kern="1200" dirty="0" smtClean="0">
                <a:solidFill>
                  <a:schemeClr val="tx1"/>
                </a:solidFill>
                <a:effectLst/>
                <a:latin typeface="+mn-lt"/>
                <a:ea typeface="+mn-ea"/>
                <a:cs typeface="+mn-cs"/>
              </a:rPr>
              <a:t> doesn’t update that properly (it will on Win 7 if you check the box).</a:t>
            </a:r>
          </a:p>
          <a:p>
            <a:r>
              <a:rPr lang="en-US" sz="1200" kern="1200" dirty="0" smtClean="0">
                <a:solidFill>
                  <a:schemeClr val="tx1"/>
                </a:solidFill>
                <a:effectLst/>
                <a:latin typeface="+mn-lt"/>
                <a:ea typeface="+mn-ea"/>
                <a:cs typeface="+mn-cs"/>
              </a:rPr>
              <a:t>First logins take a LONG time sometimes.  Warn your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follow us into GP Preferences you will have to patch XP to make them recognize it.</a:t>
            </a:r>
          </a:p>
          <a:p>
            <a:r>
              <a:rPr lang="en-US" sz="1200" kern="1200" dirty="0" smtClean="0">
                <a:solidFill>
                  <a:schemeClr val="tx1"/>
                </a:solidFill>
                <a:effectLst/>
                <a:latin typeface="+mn-lt"/>
                <a:ea typeface="+mn-ea"/>
                <a:cs typeface="+mn-cs"/>
              </a:rPr>
              <a:t>(check on warnings page to see what else)</a:t>
            </a:r>
          </a:p>
          <a:p>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17</a:t>
            </a:fld>
            <a:endParaRPr lang="en-US"/>
          </a:p>
        </p:txBody>
      </p:sp>
    </p:spTree>
    <p:extLst>
      <p:ext uri="{BB962C8B-B14F-4D97-AF65-F5344CB8AC3E}">
        <p14:creationId xmlns:p14="http://schemas.microsoft.com/office/powerpoint/2010/main" val="161569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ugly side to emphasize an ugly truth.</a:t>
            </a:r>
          </a:p>
          <a:p>
            <a:endParaRPr lang="en-US" baseline="0" dirty="0" smtClean="0"/>
          </a:p>
          <a:p>
            <a:endParaRPr lang="en-US" baseline="0" dirty="0" smtClean="0"/>
          </a:p>
          <a:p>
            <a:r>
              <a:rPr lang="en-US" baseline="0" dirty="0" smtClean="0"/>
              <a:t>This is a screenshot of one of our internal wiki pages.  We basically went down the list of every file share, audited the current access, and decided what the access for that share would be in UOFI.  Every. Single. One. </a:t>
            </a:r>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19</a:t>
            </a:fld>
            <a:endParaRPr lang="en-US"/>
          </a:p>
        </p:txBody>
      </p:sp>
    </p:spTree>
    <p:extLst>
      <p:ext uri="{BB962C8B-B14F-4D97-AF65-F5344CB8AC3E}">
        <p14:creationId xmlns:p14="http://schemas.microsoft.com/office/powerpoint/2010/main" val="215784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 to the next</a:t>
            </a:r>
            <a:r>
              <a:rPr lang="en-US" baseline="0" dirty="0" smtClean="0"/>
              <a:t> method and final lesson.</a:t>
            </a:r>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21</a:t>
            </a:fld>
            <a:endParaRPr lang="en-US"/>
          </a:p>
        </p:txBody>
      </p:sp>
    </p:spTree>
    <p:extLst>
      <p:ext uri="{BB962C8B-B14F-4D97-AF65-F5344CB8AC3E}">
        <p14:creationId xmlns:p14="http://schemas.microsoft.com/office/powerpoint/2010/main" val="178211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Kudos</a:t>
            </a:r>
            <a:r>
              <a:rPr lang="en-US" baseline="0" dirty="0" smtClean="0"/>
              <a:t> to the College of Business, who discovered this tool.</a:t>
            </a:r>
            <a:endParaRPr lang="en-US" dirty="0" smtClean="0"/>
          </a:p>
          <a:p>
            <a:endParaRPr lang="en-US" dirty="0" smtClean="0"/>
          </a:p>
          <a:p>
            <a:r>
              <a:rPr lang="en-US" dirty="0" smtClean="0"/>
              <a:t>Touched each box</a:t>
            </a:r>
          </a:p>
          <a:p>
            <a:endParaRPr lang="en-US" dirty="0" smtClean="0"/>
          </a:p>
          <a:p>
            <a:r>
              <a:rPr lang="en-US" dirty="0" smtClean="0"/>
              <a:t>Supposedly remote works but we never figured it out.</a:t>
            </a:r>
          </a:p>
          <a:p>
            <a:endParaRPr lang="en-US" dirty="0" smtClean="0"/>
          </a:p>
          <a:p>
            <a:r>
              <a:rPr lang="en-US" dirty="0" smtClean="0"/>
              <a:t>Machine in UIUC had to be renamed first.</a:t>
            </a:r>
          </a:p>
          <a:p>
            <a:endParaRPr lang="en-US" dirty="0" smtClean="0"/>
          </a:p>
          <a:p>
            <a:r>
              <a:rPr lang="en-US" dirty="0" err="1" smtClean="0"/>
              <a:t>Now..onto</a:t>
            </a:r>
            <a:r>
              <a:rPr lang="en-US" dirty="0" smtClean="0"/>
              <a:t> the 3</a:t>
            </a:r>
            <a:r>
              <a:rPr lang="en-US" baseline="30000" dirty="0" smtClean="0"/>
              <a:t>rd</a:t>
            </a:r>
            <a:r>
              <a:rPr lang="en-US" dirty="0" smtClean="0"/>
              <a:t> method.</a:t>
            </a:r>
          </a:p>
          <a:p>
            <a:endParaRPr lang="en-US" dirty="0"/>
          </a:p>
        </p:txBody>
      </p:sp>
      <p:sp>
        <p:nvSpPr>
          <p:cNvPr id="4" name="Slide Number Placeholder 3"/>
          <p:cNvSpPr>
            <a:spLocks noGrp="1"/>
          </p:cNvSpPr>
          <p:nvPr>
            <p:ph type="sldNum" sz="quarter" idx="10"/>
          </p:nvPr>
        </p:nvSpPr>
        <p:spPr/>
        <p:txBody>
          <a:bodyPr/>
          <a:lstStyle/>
          <a:p>
            <a:fld id="{AE071332-5F63-44CF-B637-88731A1C37ED}" type="slidenum">
              <a:rPr lang="en-US" smtClean="0"/>
              <a:t>22</a:t>
            </a:fld>
            <a:endParaRPr lang="en-US"/>
          </a:p>
        </p:txBody>
      </p:sp>
    </p:spTree>
    <p:extLst>
      <p:ext uri="{BB962C8B-B14F-4D97-AF65-F5344CB8AC3E}">
        <p14:creationId xmlns:p14="http://schemas.microsoft.com/office/powerpoint/2010/main" val="220159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406815964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8561018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89197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30353066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2886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12610614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29737913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321274139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330477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7200625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5590442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40351703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2523917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989518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865985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6698987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322707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348333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830324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63096708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4388520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5182039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1127883595"/>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913998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4210848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9573415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BB35C8-E25E-417D-8042-5F70EF1406F1}"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55319723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BB35C8-E25E-417D-8042-5F70EF1406F1}"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51684691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BB35C8-E25E-417D-8042-5F70EF1406F1}"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35970698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B35C8-E25E-417D-8042-5F70EF1406F1}"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35340852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B35C8-E25E-417D-8042-5F70EF1406F1}"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409789726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B35C8-E25E-417D-8042-5F70EF1406F1}"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58AA5-D145-48A0-ADF0-D88DF7D95F45}" type="slidenum">
              <a:rPr lang="en-US" smtClean="0"/>
              <a:t>‹#›</a:t>
            </a:fld>
            <a:endParaRPr lang="en-US"/>
          </a:p>
        </p:txBody>
      </p:sp>
    </p:spTree>
    <p:extLst>
      <p:ext uri="{BB962C8B-B14F-4D97-AF65-F5344CB8AC3E}">
        <p14:creationId xmlns:p14="http://schemas.microsoft.com/office/powerpoint/2010/main" val="342537870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BB35C8-E25E-417D-8042-5F70EF1406F1}" type="datetimeFigureOut">
              <a:rPr lang="en-US" smtClean="0"/>
              <a:t>11/3/2014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8358AA5-D145-48A0-ADF0-D88DF7D95F45}" type="slidenum">
              <a:rPr lang="en-US" smtClean="0"/>
              <a:t>‹#›</a:t>
            </a:fld>
            <a:endParaRPr lang="en-US"/>
          </a:p>
        </p:txBody>
      </p:sp>
    </p:spTree>
    <p:extLst>
      <p:ext uri="{BB962C8B-B14F-4D97-AF65-F5344CB8AC3E}">
        <p14:creationId xmlns:p14="http://schemas.microsoft.com/office/powerpoint/2010/main" val="28973468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BB35C8-E25E-417D-8042-5F70EF1406F1}"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8358AA5-D145-48A0-ADF0-D88DF7D95F4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081257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1295400"/>
            <a:ext cx="8382000" cy="1826581"/>
          </a:xfrm>
        </p:spPr>
        <p:txBody>
          <a:bodyPr/>
          <a:lstStyle/>
          <a:p>
            <a:pPr algn="l"/>
            <a:r>
              <a:rPr lang="en-US" sz="3600" dirty="0" smtClean="0"/>
              <a:t>College of Engineering AD Migration</a:t>
            </a:r>
            <a:endParaRPr lang="en-US" sz="3600" i="1" dirty="0"/>
          </a:p>
        </p:txBody>
      </p:sp>
      <p:sp>
        <p:nvSpPr>
          <p:cNvPr id="3" name="Subtitle 2"/>
          <p:cNvSpPr>
            <a:spLocks noGrp="1"/>
          </p:cNvSpPr>
          <p:nvPr>
            <p:ph type="body" idx="1"/>
          </p:nvPr>
        </p:nvSpPr>
        <p:spPr>
          <a:xfrm>
            <a:off x="2743200" y="3429000"/>
            <a:ext cx="4976115" cy="860400"/>
          </a:xfrm>
        </p:spPr>
        <p:txBody>
          <a:bodyPr>
            <a:normAutofit/>
          </a:bodyPr>
          <a:lstStyle/>
          <a:p>
            <a:r>
              <a:rPr lang="en-US" sz="2000" dirty="0" smtClean="0">
                <a:solidFill>
                  <a:srgbClr val="92D050"/>
                </a:solidFill>
              </a:rPr>
              <a:t>Kathleen Booth (ervin@illinois.edu)</a:t>
            </a:r>
            <a:endParaRPr lang="en-US" sz="2000" dirty="0">
              <a:solidFill>
                <a:srgbClr val="92D050"/>
              </a:solidFill>
            </a:endParaRPr>
          </a:p>
        </p:txBody>
      </p:sp>
    </p:spTree>
    <p:extLst>
      <p:ext uri="{BB962C8B-B14F-4D97-AF65-F5344CB8AC3E}">
        <p14:creationId xmlns:p14="http://schemas.microsoft.com/office/powerpoint/2010/main" val="21378277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sp>
        <p:nvSpPr>
          <p:cNvPr id="3" name="Content Placeholder 2"/>
          <p:cNvSpPr>
            <a:spLocks noGrp="1"/>
          </p:cNvSpPr>
          <p:nvPr>
            <p:ph idx="1"/>
          </p:nvPr>
        </p:nvSpPr>
        <p:spPr>
          <a:xfrm>
            <a:off x="609599" y="1600200"/>
            <a:ext cx="6347714" cy="4441163"/>
          </a:xfrm>
        </p:spPr>
        <p:txBody>
          <a:bodyPr>
            <a:normAutofit fontScale="92500" lnSpcReduction="10000"/>
          </a:bodyPr>
          <a:lstStyle/>
          <a:p>
            <a:r>
              <a:rPr lang="en-US" sz="2400" dirty="0" smtClean="0"/>
              <a:t>What works, what doesn’t in UIUC?</a:t>
            </a:r>
          </a:p>
          <a:p>
            <a:endParaRPr lang="en-US" sz="2400" dirty="0" smtClean="0"/>
          </a:p>
          <a:p>
            <a:r>
              <a:rPr lang="en-US" sz="2400" dirty="0" smtClean="0"/>
              <a:t>Who needs access to what </a:t>
            </a:r>
            <a:r>
              <a:rPr lang="en-US" sz="2400" dirty="0" smtClean="0"/>
              <a:t>to do what?</a:t>
            </a:r>
            <a:endParaRPr lang="en-US" sz="2400" dirty="0" smtClean="0"/>
          </a:p>
          <a:p>
            <a:endParaRPr lang="en-US" sz="2400" dirty="0"/>
          </a:p>
          <a:p>
            <a:r>
              <a:rPr lang="en-US" sz="2400" dirty="0" smtClean="0"/>
              <a:t>What are objects going to be named?</a:t>
            </a:r>
          </a:p>
          <a:p>
            <a:endParaRPr lang="en-US" sz="2400" dirty="0" smtClean="0"/>
          </a:p>
          <a:p>
            <a:r>
              <a:rPr lang="en-US" sz="2400" dirty="0" smtClean="0"/>
              <a:t>Who supports what?</a:t>
            </a:r>
          </a:p>
          <a:p>
            <a:endParaRPr lang="en-US" sz="2400" dirty="0" smtClean="0"/>
          </a:p>
          <a:p>
            <a:r>
              <a:rPr lang="en-US" sz="2400" dirty="0" smtClean="0"/>
              <a:t>What is supported more like what</a:t>
            </a:r>
            <a:r>
              <a:rPr lang="en-US" sz="2400" dirty="0" smtClean="0"/>
              <a:t>?</a:t>
            </a:r>
          </a:p>
          <a:p>
            <a:pPr lvl="1"/>
            <a:r>
              <a:rPr lang="en-US" sz="2200" dirty="0" smtClean="0"/>
              <a:t>What has similar policies applied?</a:t>
            </a:r>
            <a:endParaRPr lang="en-US" sz="2200" dirty="0" smtClean="0"/>
          </a:p>
          <a:p>
            <a:endParaRPr lang="en-US" sz="2400" dirty="0" smtClean="0"/>
          </a:p>
          <a:p>
            <a:pPr marL="0" indent="0">
              <a:buNone/>
            </a:pPr>
            <a:endParaRPr lang="en-US" sz="2400" dirty="0" smtClean="0"/>
          </a:p>
          <a:p>
            <a:endParaRPr lang="en-US" sz="2400" dirty="0"/>
          </a:p>
        </p:txBody>
      </p:sp>
    </p:spTree>
    <p:extLst>
      <p:ext uri="{BB962C8B-B14F-4D97-AF65-F5344CB8AC3E}">
        <p14:creationId xmlns:p14="http://schemas.microsoft.com/office/powerpoint/2010/main" val="37002708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38947269"/>
              </p:ext>
            </p:extLst>
          </p:nvPr>
        </p:nvGraphicFramePr>
        <p:xfrm>
          <a:off x="304800" y="1447800"/>
          <a:ext cx="8534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OU Structure (Simplified)</a:t>
            </a:r>
            <a:endParaRPr lang="en-US" dirty="0"/>
          </a:p>
        </p:txBody>
      </p:sp>
    </p:spTree>
    <p:extLst>
      <p:ext uri="{BB962C8B-B14F-4D97-AF65-F5344CB8AC3E}">
        <p14:creationId xmlns:p14="http://schemas.microsoft.com/office/powerpoint/2010/main" val="16954706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You WILL forget stuff</a:t>
            </a:r>
            <a:endParaRPr lang="en-US" dirty="0"/>
          </a:p>
        </p:txBody>
      </p:sp>
      <p:sp>
        <p:nvSpPr>
          <p:cNvPr id="5" name="Content Placeholder 4"/>
          <p:cNvSpPr>
            <a:spLocks noGrp="1"/>
          </p:cNvSpPr>
          <p:nvPr>
            <p:ph idx="1"/>
          </p:nvPr>
        </p:nvSpPr>
        <p:spPr/>
        <p:txBody>
          <a:bodyPr>
            <a:normAutofit/>
          </a:bodyPr>
          <a:lstStyle/>
          <a:p>
            <a:pPr marL="0" indent="0">
              <a:buNone/>
            </a:pPr>
            <a:endParaRPr lang="en-US" sz="3200" dirty="0" smtClean="0"/>
          </a:p>
          <a:p>
            <a:pPr marL="0" indent="0" algn="ctr">
              <a:buNone/>
            </a:pPr>
            <a:r>
              <a:rPr lang="en-US" sz="3200" dirty="0" smtClean="0"/>
              <a:t>Document</a:t>
            </a:r>
          </a:p>
          <a:p>
            <a:pPr marL="0" indent="0" algn="ctr">
              <a:buNone/>
            </a:pPr>
            <a:r>
              <a:rPr lang="en-US" sz="4000" u="sng" dirty="0" smtClean="0"/>
              <a:t>Document</a:t>
            </a:r>
            <a:endParaRPr lang="en-US" sz="4000" dirty="0" smtClean="0"/>
          </a:p>
          <a:p>
            <a:pPr marL="0" indent="0" algn="ctr">
              <a:buNone/>
            </a:pPr>
            <a:r>
              <a:rPr lang="en-US" sz="4800" u="sng" dirty="0" smtClean="0"/>
              <a:t>DOCUMENT</a:t>
            </a:r>
            <a:endParaRPr lang="en-US" sz="4800" u="sng" dirty="0"/>
          </a:p>
        </p:txBody>
      </p:sp>
    </p:spTree>
    <p:extLst>
      <p:ext uri="{BB962C8B-B14F-4D97-AF65-F5344CB8AC3E}">
        <p14:creationId xmlns:p14="http://schemas.microsoft.com/office/powerpoint/2010/main" val="16104337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6500112" cy="1320800"/>
          </a:xfrm>
        </p:spPr>
        <p:txBody>
          <a:bodyPr/>
          <a:lstStyle/>
          <a:p>
            <a:r>
              <a:rPr lang="en-US" dirty="0" smtClean="0"/>
              <a:t>Some Documentation Methods</a:t>
            </a:r>
            <a:endParaRPr lang="en-US" dirty="0"/>
          </a:p>
        </p:txBody>
      </p:sp>
      <p:sp>
        <p:nvSpPr>
          <p:cNvPr id="3" name="Content Placeholder 2"/>
          <p:cNvSpPr>
            <a:spLocks noGrp="1"/>
          </p:cNvSpPr>
          <p:nvPr>
            <p:ph idx="1"/>
          </p:nvPr>
        </p:nvSpPr>
        <p:spPr>
          <a:xfrm>
            <a:off x="609599" y="1524000"/>
            <a:ext cx="6347714" cy="4517363"/>
          </a:xfrm>
        </p:spPr>
        <p:txBody>
          <a:bodyPr>
            <a:noAutofit/>
          </a:bodyPr>
          <a:lstStyle/>
          <a:p>
            <a:r>
              <a:rPr lang="en-US" dirty="0" smtClean="0"/>
              <a:t>AD object </a:t>
            </a:r>
            <a:r>
              <a:rPr lang="en-US" dirty="0" smtClean="0"/>
              <a:t>descriptions</a:t>
            </a:r>
          </a:p>
          <a:p>
            <a:endParaRPr lang="en-US" dirty="0" smtClean="0"/>
          </a:p>
          <a:p>
            <a:r>
              <a:rPr lang="en-US" dirty="0" smtClean="0"/>
              <a:t>AD Object Names</a:t>
            </a:r>
            <a:endParaRPr lang="en-US" dirty="0"/>
          </a:p>
          <a:p>
            <a:pPr marL="457200" lvl="1" indent="0">
              <a:buNone/>
            </a:pPr>
            <a:r>
              <a:rPr lang="en-US" dirty="0">
                <a:solidFill>
                  <a:schemeClr val="tx1"/>
                </a:solidFill>
                <a:latin typeface="Bookman Old Style" pitchFamily="18" charset="0"/>
              </a:rPr>
              <a:t>Computer object:</a:t>
            </a:r>
          </a:p>
          <a:p>
            <a:pPr marL="914400" lvl="2" indent="0">
              <a:buNone/>
            </a:pPr>
            <a:r>
              <a:rPr lang="en-US" sz="1600" dirty="0">
                <a:solidFill>
                  <a:schemeClr val="tx1"/>
                </a:solidFill>
                <a:latin typeface="Bookman Old Style" pitchFamily="18" charset="0"/>
              </a:rPr>
              <a:t>scheme: building-room-number</a:t>
            </a:r>
          </a:p>
          <a:p>
            <a:pPr marL="914400" lvl="2" indent="0">
              <a:buNone/>
            </a:pPr>
            <a:r>
              <a:rPr lang="en-US" sz="1600" dirty="0">
                <a:solidFill>
                  <a:schemeClr val="tx1"/>
                </a:solidFill>
                <a:latin typeface="Bookman Old Style" pitchFamily="18" charset="0"/>
              </a:rPr>
              <a:t>example: mrl-270-02</a:t>
            </a:r>
          </a:p>
          <a:p>
            <a:pPr marL="0" indent="0">
              <a:buNone/>
            </a:pPr>
            <a:r>
              <a:rPr lang="en-US" sz="1600" dirty="0">
                <a:solidFill>
                  <a:schemeClr val="tx1"/>
                </a:solidFill>
                <a:latin typeface="Bookman Old Style" pitchFamily="18" charset="0"/>
              </a:rPr>
              <a:t>        Access Groups:</a:t>
            </a:r>
          </a:p>
          <a:p>
            <a:pPr marL="457200" lvl="1" indent="0">
              <a:buNone/>
            </a:pPr>
            <a:r>
              <a:rPr lang="en-US" dirty="0">
                <a:solidFill>
                  <a:schemeClr val="tx1"/>
                </a:solidFill>
                <a:latin typeface="Bookman Old Style" pitchFamily="18" charset="0"/>
              </a:rPr>
              <a:t>      scheme: unit-</a:t>
            </a:r>
            <a:r>
              <a:rPr lang="en-US" dirty="0" err="1">
                <a:solidFill>
                  <a:schemeClr val="tx1"/>
                </a:solidFill>
                <a:latin typeface="Bookman Old Style" pitchFamily="18" charset="0"/>
              </a:rPr>
              <a:t>descriptiveresource</a:t>
            </a:r>
            <a:r>
              <a:rPr lang="en-US" dirty="0">
                <a:solidFill>
                  <a:schemeClr val="tx1"/>
                </a:solidFill>
                <a:latin typeface="Bookman Old Style" pitchFamily="18" charset="0"/>
              </a:rPr>
              <a:t>-access</a:t>
            </a:r>
          </a:p>
          <a:p>
            <a:pPr marL="0" indent="0">
              <a:buNone/>
            </a:pPr>
            <a:r>
              <a:rPr lang="en-US" sz="1600" dirty="0">
                <a:solidFill>
                  <a:schemeClr val="tx1"/>
                </a:solidFill>
                <a:latin typeface="Bookman Old Style" pitchFamily="18" charset="0"/>
              </a:rPr>
              <a:t>                example: </a:t>
            </a:r>
            <a:r>
              <a:rPr lang="en-US" sz="1600" dirty="0" err="1">
                <a:solidFill>
                  <a:schemeClr val="tx1"/>
                </a:solidFill>
                <a:latin typeface="Bookman Old Style" pitchFamily="18" charset="0"/>
              </a:rPr>
              <a:t>engradm</a:t>
            </a:r>
            <a:r>
              <a:rPr lang="en-US" sz="1600" dirty="0">
                <a:solidFill>
                  <a:schemeClr val="tx1"/>
                </a:solidFill>
                <a:latin typeface="Bookman Old Style" pitchFamily="18" charset="0"/>
              </a:rPr>
              <a:t>-</a:t>
            </a:r>
            <a:r>
              <a:rPr lang="en-US" sz="1600" dirty="0" err="1">
                <a:solidFill>
                  <a:schemeClr val="tx1"/>
                </a:solidFill>
                <a:latin typeface="Bookman Old Style" pitchFamily="18" charset="0"/>
              </a:rPr>
              <a:t>ipeng</a:t>
            </a:r>
            <a:r>
              <a:rPr lang="en-US" sz="1600" dirty="0">
                <a:solidFill>
                  <a:schemeClr val="tx1"/>
                </a:solidFill>
                <a:latin typeface="Bookman Old Style" pitchFamily="18" charset="0"/>
              </a:rPr>
              <a:t>-access</a:t>
            </a:r>
          </a:p>
          <a:p>
            <a:endParaRPr lang="en-US" dirty="0" smtClean="0"/>
          </a:p>
          <a:p>
            <a:r>
              <a:rPr lang="en-US" dirty="0" smtClean="0"/>
              <a:t>Outside the AD (ex Wiki)</a:t>
            </a:r>
            <a:endParaRPr lang="en-US" dirty="0" smtClean="0"/>
          </a:p>
          <a:p>
            <a:endParaRPr lang="en-US" dirty="0"/>
          </a:p>
          <a:p>
            <a:pPr marL="0" indent="0">
              <a:buNone/>
            </a:pPr>
            <a:r>
              <a:rPr lang="en-US" dirty="0" smtClean="0">
                <a:solidFill>
                  <a:schemeClr val="tx1"/>
                </a:solidFill>
                <a:latin typeface="Bookman Old Style" pitchFamily="18" charset="0"/>
              </a:rPr>
              <a:t>        </a:t>
            </a:r>
            <a:endParaRPr lang="en-US" dirty="0"/>
          </a:p>
        </p:txBody>
      </p:sp>
    </p:spTree>
    <p:extLst>
      <p:ext uri="{BB962C8B-B14F-4D97-AF65-F5344CB8AC3E}">
        <p14:creationId xmlns:p14="http://schemas.microsoft.com/office/powerpoint/2010/main" val="4140061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GPOs</a:t>
            </a:r>
            <a:endParaRPr lang="en-US" dirty="0"/>
          </a:p>
        </p:txBody>
      </p:sp>
      <p:sp>
        <p:nvSpPr>
          <p:cNvPr id="6" name="Content Placeholder 5"/>
          <p:cNvSpPr>
            <a:spLocks noGrp="1"/>
          </p:cNvSpPr>
          <p:nvPr>
            <p:ph idx="1"/>
          </p:nvPr>
        </p:nvSpPr>
        <p:spPr/>
        <p:txBody>
          <a:bodyPr>
            <a:normAutofit fontScale="92500" lnSpcReduction="20000"/>
          </a:bodyPr>
          <a:lstStyle/>
          <a:p>
            <a:r>
              <a:rPr lang="en-US" sz="4000" dirty="0" smtClean="0"/>
              <a:t>Group policies are awesome, wonderful, powerful, and dangerous</a:t>
            </a:r>
          </a:p>
          <a:p>
            <a:endParaRPr lang="en-US" sz="4000" dirty="0" smtClean="0"/>
          </a:p>
          <a:p>
            <a:r>
              <a:rPr lang="en-US" sz="4000" dirty="0" smtClean="0"/>
              <a:t>Use </a:t>
            </a:r>
            <a:r>
              <a:rPr lang="en-US" sz="4000" dirty="0" smtClean="0"/>
              <a:t>them. </a:t>
            </a:r>
            <a:endParaRPr lang="en-US" sz="4000" dirty="0" smtClean="0"/>
          </a:p>
          <a:p>
            <a:endParaRPr lang="en-US" sz="4000" dirty="0" smtClean="0"/>
          </a:p>
          <a:p>
            <a:r>
              <a:rPr lang="en-US" sz="4000" dirty="0" smtClean="0"/>
              <a:t>Carefully</a:t>
            </a:r>
            <a:r>
              <a:rPr lang="en-US" sz="4000" dirty="0" smtClean="0"/>
              <a:t>.</a:t>
            </a:r>
          </a:p>
          <a:p>
            <a:endParaRPr lang="en-US" sz="4000" dirty="0" smtClean="0"/>
          </a:p>
        </p:txBody>
      </p:sp>
    </p:spTree>
    <p:extLst>
      <p:ext uri="{BB962C8B-B14F-4D97-AF65-F5344CB8AC3E}">
        <p14:creationId xmlns:p14="http://schemas.microsoft.com/office/powerpoint/2010/main" val="14859159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GPO Design Constraints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One thing per GPO, clearly named</a:t>
            </a:r>
          </a:p>
          <a:p>
            <a:endParaRPr lang="en-US" sz="2400" dirty="0" smtClean="0"/>
          </a:p>
          <a:p>
            <a:r>
              <a:rPr lang="en-US" sz="2400" dirty="0" smtClean="0"/>
              <a:t>Minimize duplication</a:t>
            </a:r>
          </a:p>
          <a:p>
            <a:endParaRPr lang="en-US" sz="2400" dirty="0"/>
          </a:p>
          <a:p>
            <a:r>
              <a:rPr lang="en-US" sz="2400" dirty="0" smtClean="0"/>
              <a:t>Link at the highest point in tree possible</a:t>
            </a:r>
          </a:p>
          <a:p>
            <a:endParaRPr lang="en-US" sz="2400" dirty="0"/>
          </a:p>
          <a:p>
            <a:r>
              <a:rPr lang="en-US" sz="2400" dirty="0" smtClean="0"/>
              <a:t>Fewest GPOs per computer possible</a:t>
            </a:r>
          </a:p>
          <a:p>
            <a:endParaRPr lang="en-US" sz="2400" dirty="0"/>
          </a:p>
          <a:p>
            <a:r>
              <a:rPr lang="en-US" sz="2400" dirty="0" smtClean="0"/>
              <a:t>New GPO, not inheritance blocking</a:t>
            </a:r>
            <a:endParaRPr lang="en-US" sz="2400" dirty="0"/>
          </a:p>
        </p:txBody>
      </p:sp>
    </p:spTree>
    <p:extLst>
      <p:ext uri="{BB962C8B-B14F-4D97-AF65-F5344CB8AC3E}">
        <p14:creationId xmlns:p14="http://schemas.microsoft.com/office/powerpoint/2010/main" val="21602307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041" y="1623392"/>
            <a:ext cx="8229600" cy="891208"/>
          </a:xfrm>
        </p:spPr>
        <p:txBody>
          <a:bodyPr>
            <a:normAutofit/>
          </a:bodyPr>
          <a:lstStyle/>
          <a:p>
            <a:r>
              <a:rPr lang="en-US" b="1" dirty="0" smtClean="0">
                <a:solidFill>
                  <a:srgbClr val="92D050"/>
                </a:solidFill>
                <a:latin typeface="Bookman Old Style" pitchFamily="18" charset="0"/>
              </a:rPr>
              <a:t>Group Policies</a:t>
            </a:r>
            <a:endParaRPr lang="en-US" b="1" dirty="0">
              <a:solidFill>
                <a:srgbClr val="92D050"/>
              </a:solidFill>
              <a:latin typeface="Bookman Old Style" pitchFamily="18" charset="0"/>
            </a:endParaRPr>
          </a:p>
        </p:txBody>
      </p:sp>
      <p:sp>
        <p:nvSpPr>
          <p:cNvPr id="6" name="Rectangle 5"/>
          <p:cNvSpPr/>
          <p:nvPr/>
        </p:nvSpPr>
        <p:spPr>
          <a:xfrm>
            <a:off x="316523" y="507885"/>
            <a:ext cx="1512277" cy="482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Admin OU</a:t>
            </a:r>
            <a:endParaRPr lang="en-US" dirty="0">
              <a:solidFill>
                <a:schemeClr val="bg1"/>
              </a:solidFill>
            </a:endParaRPr>
          </a:p>
        </p:txBody>
      </p:sp>
      <p:sp>
        <p:nvSpPr>
          <p:cNvPr id="7" name="Oval 6"/>
          <p:cNvSpPr/>
          <p:nvPr/>
        </p:nvSpPr>
        <p:spPr>
          <a:xfrm>
            <a:off x="1600200" y="1422285"/>
            <a:ext cx="2118206" cy="512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DesktopUpdates</a:t>
            </a:r>
            <a:endParaRPr lang="en-US" dirty="0"/>
          </a:p>
        </p:txBody>
      </p:sp>
      <p:sp>
        <p:nvSpPr>
          <p:cNvPr id="9" name="Oval 8"/>
          <p:cNvSpPr/>
          <p:nvPr/>
        </p:nvSpPr>
        <p:spPr>
          <a:xfrm>
            <a:off x="1662290" y="2191612"/>
            <a:ext cx="2118206" cy="512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Redirect Files</a:t>
            </a:r>
            <a:endParaRPr lang="en-US" dirty="0"/>
          </a:p>
        </p:txBody>
      </p:sp>
      <p:cxnSp>
        <p:nvCxnSpPr>
          <p:cNvPr id="18" name="Straight Connector 17"/>
          <p:cNvCxnSpPr>
            <a:stCxn id="6" idx="2"/>
          </p:cNvCxnSpPr>
          <p:nvPr/>
        </p:nvCxnSpPr>
        <p:spPr>
          <a:xfrm>
            <a:off x="1072662" y="990600"/>
            <a:ext cx="0" cy="3273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2662" y="3147844"/>
            <a:ext cx="75613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9" idx="2"/>
          </p:cNvCxnSpPr>
          <p:nvPr/>
        </p:nvCxnSpPr>
        <p:spPr>
          <a:xfrm>
            <a:off x="1134752" y="2448054"/>
            <a:ext cx="52753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52277" y="5102823"/>
            <a:ext cx="52753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7" idx="2"/>
          </p:cNvCxnSpPr>
          <p:nvPr/>
        </p:nvCxnSpPr>
        <p:spPr>
          <a:xfrm>
            <a:off x="1072661" y="1678727"/>
            <a:ext cx="527539"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801681" y="2963698"/>
            <a:ext cx="1512277" cy="482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Dept1 OU</a:t>
            </a:r>
            <a:endParaRPr lang="en-US" dirty="0">
              <a:solidFill>
                <a:schemeClr val="bg1"/>
              </a:solidFill>
            </a:endParaRPr>
          </a:p>
        </p:txBody>
      </p:sp>
      <p:sp>
        <p:nvSpPr>
          <p:cNvPr id="39" name="Oval 38"/>
          <p:cNvSpPr/>
          <p:nvPr/>
        </p:nvSpPr>
        <p:spPr>
          <a:xfrm>
            <a:off x="3079817" y="3761734"/>
            <a:ext cx="2118206" cy="512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DeptPrinters</a:t>
            </a:r>
            <a:endParaRPr lang="en-US" dirty="0"/>
          </a:p>
        </p:txBody>
      </p:sp>
      <p:sp>
        <p:nvSpPr>
          <p:cNvPr id="40" name="Oval 39"/>
          <p:cNvSpPr/>
          <p:nvPr/>
        </p:nvSpPr>
        <p:spPr>
          <a:xfrm>
            <a:off x="3079817" y="4333497"/>
            <a:ext cx="2118206" cy="512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DeptDriveMapings</a:t>
            </a:r>
            <a:endParaRPr lang="en-US" dirty="0"/>
          </a:p>
        </p:txBody>
      </p:sp>
      <p:cxnSp>
        <p:nvCxnSpPr>
          <p:cNvPr id="43" name="Straight Connector 42"/>
          <p:cNvCxnSpPr>
            <a:endCxn id="40" idx="2"/>
          </p:cNvCxnSpPr>
          <p:nvPr/>
        </p:nvCxnSpPr>
        <p:spPr>
          <a:xfrm>
            <a:off x="2552278" y="4589939"/>
            <a:ext cx="52753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9" idx="2"/>
          </p:cNvCxnSpPr>
          <p:nvPr/>
        </p:nvCxnSpPr>
        <p:spPr>
          <a:xfrm>
            <a:off x="2552278" y="4018176"/>
            <a:ext cx="52753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2"/>
          </p:cNvCxnSpPr>
          <p:nvPr/>
        </p:nvCxnSpPr>
        <p:spPr>
          <a:xfrm>
            <a:off x="2557820" y="3446413"/>
            <a:ext cx="0" cy="1450128"/>
          </a:xfrm>
          <a:prstGeom prst="line">
            <a:avLst/>
          </a:prstGeom>
        </p:spPr>
        <p:style>
          <a:lnRef idx="1">
            <a:schemeClr val="accent1"/>
          </a:lnRef>
          <a:fillRef idx="0">
            <a:schemeClr val="accent1"/>
          </a:fillRef>
          <a:effectRef idx="0">
            <a:schemeClr val="accent1"/>
          </a:effectRef>
          <a:fontRef idx="minor">
            <a:schemeClr val="tx1"/>
          </a:fontRef>
        </p:style>
      </p:cxnSp>
      <p:sp>
        <p:nvSpPr>
          <p:cNvPr id="48" name="Right Brace 47"/>
          <p:cNvSpPr/>
          <p:nvPr/>
        </p:nvSpPr>
        <p:spPr>
          <a:xfrm>
            <a:off x="3947885" y="1308071"/>
            <a:ext cx="650433" cy="1396426"/>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ight Brace 49"/>
          <p:cNvSpPr/>
          <p:nvPr/>
        </p:nvSpPr>
        <p:spPr>
          <a:xfrm>
            <a:off x="2138336" y="190413"/>
            <a:ext cx="656137" cy="1117658"/>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Connector 52"/>
          <p:cNvCxnSpPr/>
          <p:nvPr/>
        </p:nvCxnSpPr>
        <p:spPr>
          <a:xfrm>
            <a:off x="1072661" y="4264094"/>
            <a:ext cx="1" cy="2593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57820" y="5416421"/>
            <a:ext cx="1" cy="2593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6" name="Title 1"/>
          <p:cNvSpPr txBox="1">
            <a:spLocks/>
          </p:cNvSpPr>
          <p:nvPr/>
        </p:nvSpPr>
        <p:spPr>
          <a:xfrm>
            <a:off x="1795152" y="1650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92D050"/>
                </a:solidFill>
                <a:latin typeface="Bookman Old Style" pitchFamily="18" charset="0"/>
              </a:rPr>
              <a:t>Organizational Unit</a:t>
            </a:r>
            <a:endParaRPr lang="en-US" b="1" dirty="0">
              <a:solidFill>
                <a:srgbClr val="92D050"/>
              </a:solidFill>
              <a:latin typeface="Bookman Old Style" pitchFamily="18" charset="0"/>
            </a:endParaRPr>
          </a:p>
        </p:txBody>
      </p:sp>
      <p:sp>
        <p:nvSpPr>
          <p:cNvPr id="3" name="Rectangle 2"/>
          <p:cNvSpPr/>
          <p:nvPr/>
        </p:nvSpPr>
        <p:spPr>
          <a:xfrm>
            <a:off x="3079816" y="5043859"/>
            <a:ext cx="2172442" cy="400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Conference Rooms</a:t>
            </a:r>
            <a:endParaRPr lang="en-US" dirty="0"/>
          </a:p>
        </p:txBody>
      </p:sp>
      <p:sp>
        <p:nvSpPr>
          <p:cNvPr id="4" name="Oval 3"/>
          <p:cNvSpPr/>
          <p:nvPr/>
        </p:nvSpPr>
        <p:spPr>
          <a:xfrm>
            <a:off x="4366310" y="5628887"/>
            <a:ext cx="2261880" cy="652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Disable Redirection</a:t>
            </a:r>
            <a:endParaRPr lang="en-US" dirty="0"/>
          </a:p>
        </p:txBody>
      </p:sp>
      <p:cxnSp>
        <p:nvCxnSpPr>
          <p:cNvPr id="25" name="Straight Connector 24"/>
          <p:cNvCxnSpPr>
            <a:endCxn id="4" idx="2"/>
          </p:cNvCxnSpPr>
          <p:nvPr/>
        </p:nvCxnSpPr>
        <p:spPr>
          <a:xfrm>
            <a:off x="3973484" y="5955362"/>
            <a:ext cx="392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967022" y="5561047"/>
            <a:ext cx="6462" cy="457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552277" y="4882123"/>
            <a:ext cx="0" cy="4413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2038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b="1" dirty="0" smtClean="0">
                <a:solidFill>
                  <a:schemeClr val="bg1"/>
                </a:solidFill>
                <a:latin typeface="Bookman Old Style" pitchFamily="18" charset="0"/>
              </a:rPr>
              <a:t>Boots on the Ground</a:t>
            </a:r>
            <a:endParaRPr lang="en-US" b="1" dirty="0">
              <a:solidFill>
                <a:schemeClr val="bg1"/>
              </a:solidFill>
              <a:latin typeface="Bookman Old Style" pitchFamily="18" charset="0"/>
            </a:endParaRPr>
          </a:p>
        </p:txBody>
      </p:sp>
    </p:spTree>
    <p:extLst>
      <p:ext uri="{BB962C8B-B14F-4D97-AF65-F5344CB8AC3E}">
        <p14:creationId xmlns:p14="http://schemas.microsoft.com/office/powerpoint/2010/main" val="29726845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 </a:t>
            </a:r>
            <a:r>
              <a:rPr lang="en-US" dirty="0" smtClean="0"/>
              <a:t>Clean Up as yo</a:t>
            </a:r>
            <a:r>
              <a:rPr lang="en-US" dirty="0" smtClean="0"/>
              <a:t>u Go</a:t>
            </a:r>
            <a:endParaRPr lang="en-US" dirty="0"/>
          </a:p>
        </p:txBody>
      </p:sp>
      <p:sp>
        <p:nvSpPr>
          <p:cNvPr id="4" name="Content Placeholder 3"/>
          <p:cNvSpPr>
            <a:spLocks noGrp="1"/>
          </p:cNvSpPr>
          <p:nvPr>
            <p:ph idx="1"/>
          </p:nvPr>
        </p:nvSpPr>
        <p:spPr/>
        <p:txBody>
          <a:bodyPr>
            <a:normAutofit/>
          </a:bodyPr>
          <a:lstStyle/>
          <a:p>
            <a:r>
              <a:rPr lang="en-US" sz="2800" dirty="0" smtClean="0"/>
              <a:t>Permissions</a:t>
            </a:r>
            <a:endParaRPr lang="en-US" sz="2800" dirty="0" smtClean="0"/>
          </a:p>
          <a:p>
            <a:endParaRPr lang="en-US" sz="2800" dirty="0"/>
          </a:p>
          <a:p>
            <a:r>
              <a:rPr lang="en-US" sz="2800" dirty="0" smtClean="0"/>
              <a:t>Group membership</a:t>
            </a:r>
          </a:p>
          <a:p>
            <a:endParaRPr lang="en-US" sz="2800" dirty="0"/>
          </a:p>
          <a:p>
            <a:r>
              <a:rPr lang="en-US" sz="2800" dirty="0" smtClean="0"/>
              <a:t>Object names</a:t>
            </a:r>
          </a:p>
          <a:p>
            <a:endParaRPr lang="en-US" sz="2800" dirty="0"/>
          </a:p>
          <a:p>
            <a:r>
              <a:rPr lang="en-US" sz="2800" dirty="0" err="1" smtClean="0"/>
              <a:t>Etc</a:t>
            </a:r>
            <a:endParaRPr lang="en-US" sz="2800" dirty="0" smtClean="0"/>
          </a:p>
          <a:p>
            <a:endParaRPr lang="en-US" dirty="0"/>
          </a:p>
          <a:p>
            <a:endParaRPr lang="en-US" dirty="0"/>
          </a:p>
        </p:txBody>
      </p:sp>
    </p:spTree>
    <p:extLst>
      <p:ext uri="{BB962C8B-B14F-4D97-AF65-F5344CB8AC3E}">
        <p14:creationId xmlns:p14="http://schemas.microsoft.com/office/powerpoint/2010/main" val="6503672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itchFamily="18" charset="0"/>
                <a:cs typeface="Helvetica" pitchFamily="34" charset="0"/>
              </a:rPr>
              <a:t>An Ugly Slide…</a:t>
            </a:r>
            <a:endParaRPr lang="en-US" b="1" dirty="0">
              <a:latin typeface="Bookman Old Style" pitchFamily="18" charset="0"/>
              <a:cs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5" y="1680411"/>
            <a:ext cx="8915400" cy="3675361"/>
          </a:xfrm>
          <a:prstGeom prst="rect">
            <a:avLst/>
          </a:prstGeom>
        </p:spPr>
      </p:pic>
    </p:spTree>
    <p:extLst>
      <p:ext uri="{BB962C8B-B14F-4D97-AF65-F5344CB8AC3E}">
        <p14:creationId xmlns:p14="http://schemas.microsoft.com/office/powerpoint/2010/main" val="12386576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713183"/>
            <a:ext cx="6347713" cy="1320800"/>
          </a:xfrm>
        </p:spPr>
        <p:txBody>
          <a:bodyPr/>
          <a:lstStyle/>
          <a:p>
            <a:r>
              <a:rPr lang="en-US" dirty="0" smtClean="0"/>
              <a:t>Engineering            You?</a:t>
            </a:r>
            <a:endParaRPr lang="en-US" dirty="0"/>
          </a:p>
        </p:txBody>
      </p:sp>
      <p:sp>
        <p:nvSpPr>
          <p:cNvPr id="9" name="Text Placeholder 8"/>
          <p:cNvSpPr>
            <a:spLocks noGrp="1"/>
          </p:cNvSpPr>
          <p:nvPr>
            <p:ph type="body" idx="1"/>
          </p:nvPr>
        </p:nvSpPr>
        <p:spPr>
          <a:xfrm>
            <a:off x="461210" y="1676400"/>
            <a:ext cx="3090672" cy="1041400"/>
          </a:xfrm>
        </p:spPr>
        <p:txBody>
          <a:bodyPr/>
          <a:lstStyle/>
          <a:p>
            <a:endParaRPr lang="en-US" dirty="0"/>
          </a:p>
        </p:txBody>
      </p:sp>
      <p:sp>
        <p:nvSpPr>
          <p:cNvPr id="4" name="Content Placeholder 3"/>
          <p:cNvSpPr>
            <a:spLocks noGrp="1"/>
          </p:cNvSpPr>
          <p:nvPr>
            <p:ph sz="half" idx="2"/>
          </p:nvPr>
        </p:nvSpPr>
        <p:spPr/>
        <p:txBody>
          <a:bodyPr/>
          <a:lstStyle/>
          <a:p>
            <a:endParaRPr lang="en-US" dirty="0"/>
          </a:p>
          <a:p>
            <a:endParaRPr lang="en-US" dirty="0"/>
          </a:p>
        </p:txBody>
      </p:sp>
      <p:sp>
        <p:nvSpPr>
          <p:cNvPr id="10" name="Text Placeholder 9"/>
          <p:cNvSpPr>
            <a:spLocks noGrp="1"/>
          </p:cNvSpPr>
          <p:nvPr>
            <p:ph type="body" sz="quarter" idx="3"/>
          </p:nvPr>
        </p:nvSpPr>
        <p:spPr/>
        <p:txBody>
          <a:bodyPr/>
          <a:lstStyle/>
          <a:p>
            <a:pPr algn="r"/>
            <a:r>
              <a:rPr lang="en-US" dirty="0" smtClean="0"/>
              <a:t>                      Lessons Learned</a:t>
            </a:r>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1210" y="3421063"/>
            <a:ext cx="3090863" cy="2240875"/>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717800"/>
            <a:ext cx="1864462" cy="1145743"/>
          </a:xfrm>
          <a:prstGeom prst="rect">
            <a:avLst/>
          </a:prstGeom>
        </p:spPr>
      </p:pic>
      <p:cxnSp>
        <p:nvCxnSpPr>
          <p:cNvPr id="5" name="Elbow Connector 4"/>
          <p:cNvCxnSpPr>
            <a:stCxn id="10" idx="3"/>
          </p:cNvCxnSpPr>
          <p:nvPr/>
        </p:nvCxnSpPr>
        <p:spPr>
          <a:xfrm flipH="1">
            <a:off x="6324600" y="2449114"/>
            <a:ext cx="632712" cy="598886"/>
          </a:xfrm>
          <a:prstGeom prst="bentConnector3">
            <a:avLst>
              <a:gd name="adj1" fmla="val -3613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16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800" decel="100000"/>
                                        <p:tgtEl>
                                          <p:spTgt spid="11"/>
                                        </p:tgtEl>
                                      </p:cBhvr>
                                    </p:animEffect>
                                    <p:anim calcmode="lin" valueType="num">
                                      <p:cBhvr>
                                        <p:cTn id="15" dur="800" decel="100000" fill="hold"/>
                                        <p:tgtEl>
                                          <p:spTgt spid="11"/>
                                        </p:tgtEl>
                                        <p:attrNameLst>
                                          <p:attrName>style.rotation</p:attrName>
                                        </p:attrNameLst>
                                      </p:cBhvr>
                                      <p:tavLst>
                                        <p:tav tm="0">
                                          <p:val>
                                            <p:fltVal val="-90"/>
                                          </p:val>
                                        </p:tav>
                                        <p:tav tm="100000">
                                          <p:val>
                                            <p:fltVal val="0"/>
                                          </p:val>
                                        </p:tav>
                                      </p:tavLst>
                                    </p:anim>
                                    <p:anim calcmode="lin" valueType="num">
                                      <p:cBhvr>
                                        <p:cTn id="16" dur="800" decel="100000" fill="hold"/>
                                        <p:tgtEl>
                                          <p:spTgt spid="11"/>
                                        </p:tgtEl>
                                        <p:attrNameLst>
                                          <p:attrName>ppt_x</p:attrName>
                                        </p:attrNameLst>
                                      </p:cBhvr>
                                      <p:tavLst>
                                        <p:tav tm="0">
                                          <p:val>
                                            <p:strVal val="#ppt_x+0.4"/>
                                          </p:val>
                                        </p:tav>
                                        <p:tav tm="100000">
                                          <p:val>
                                            <p:strVal val="#ppt_x-0.05"/>
                                          </p:val>
                                        </p:tav>
                                      </p:tavLst>
                                    </p:anim>
                                    <p:anim calcmode="lin" valueType="num">
                                      <p:cBhvr>
                                        <p:cTn id="17" dur="800" decel="100000" fill="hold"/>
                                        <p:tgtEl>
                                          <p:spTgt spid="1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 Just do it</a:t>
            </a:r>
            <a:endParaRPr lang="en-US" dirty="0"/>
          </a:p>
        </p:txBody>
      </p:sp>
      <p:sp>
        <p:nvSpPr>
          <p:cNvPr id="4" name="Content Placeholder 3"/>
          <p:cNvSpPr>
            <a:spLocks noGrp="1"/>
          </p:cNvSpPr>
          <p:nvPr>
            <p:ph idx="1"/>
          </p:nvPr>
        </p:nvSpPr>
        <p:spPr/>
        <p:txBody>
          <a:bodyPr>
            <a:noAutofit/>
          </a:bodyPr>
          <a:lstStyle/>
          <a:p>
            <a:r>
              <a:rPr lang="en-US" sz="3600" dirty="0" smtClean="0"/>
              <a:t>Don’t get bogged down by tools.</a:t>
            </a:r>
          </a:p>
          <a:p>
            <a:endParaRPr lang="en-US" sz="3600" dirty="0"/>
          </a:p>
          <a:p>
            <a:r>
              <a:rPr lang="en-US" sz="3600" dirty="0" smtClean="0"/>
              <a:t>Use whatever works.</a:t>
            </a:r>
          </a:p>
          <a:p>
            <a:endParaRPr lang="en-US" sz="3600" dirty="0"/>
          </a:p>
          <a:p>
            <a:r>
              <a:rPr lang="en-US" sz="3600" dirty="0" smtClean="0"/>
              <a:t>It’s a one-off experience</a:t>
            </a:r>
            <a:endParaRPr lang="en-US" sz="3600" dirty="0"/>
          </a:p>
        </p:txBody>
      </p:sp>
    </p:spTree>
    <p:extLst>
      <p:ext uri="{BB962C8B-B14F-4D97-AF65-F5344CB8AC3E}">
        <p14:creationId xmlns:p14="http://schemas.microsoft.com/office/powerpoint/2010/main" val="29157426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92D050"/>
                </a:solidFill>
                <a:latin typeface="Bookman Old Style" pitchFamily="18" charset="0"/>
              </a:rPr>
              <a:t>Option: </a:t>
            </a:r>
            <a:r>
              <a:rPr lang="en-US" b="1" u="sng" dirty="0" err="1" smtClean="0">
                <a:solidFill>
                  <a:srgbClr val="92D050"/>
                </a:solidFill>
                <a:latin typeface="Bookman Old Style" pitchFamily="18" charset="0"/>
              </a:rPr>
              <a:t>Netdom</a:t>
            </a:r>
            <a:endParaRPr lang="en-US" b="1" u="sng" dirty="0">
              <a:solidFill>
                <a:srgbClr val="92D050"/>
              </a:solidFill>
              <a:latin typeface="Bookman Old Style" pitchFamily="18" charset="0"/>
            </a:endParaRPr>
          </a:p>
        </p:txBody>
      </p:sp>
      <p:sp>
        <p:nvSpPr>
          <p:cNvPr id="5" name="Content Placeholder 4"/>
          <p:cNvSpPr>
            <a:spLocks noGrp="1"/>
          </p:cNvSpPr>
          <p:nvPr>
            <p:ph sz="half" idx="1"/>
          </p:nvPr>
        </p:nvSpPr>
        <p:spPr/>
        <p:txBody>
          <a:bodyPr/>
          <a:lstStyle/>
          <a:p>
            <a:r>
              <a:rPr lang="en-US" b="1" dirty="0" smtClean="0">
                <a:solidFill>
                  <a:srgbClr val="92D050"/>
                </a:solidFill>
                <a:latin typeface="Bookman Old Style" pitchFamily="18" charset="0"/>
              </a:rPr>
              <a:t>Command line tool</a:t>
            </a:r>
          </a:p>
          <a:p>
            <a:r>
              <a:rPr lang="en-US" b="1" u="sng" dirty="0" smtClean="0">
                <a:solidFill>
                  <a:srgbClr val="92D050"/>
                </a:solidFill>
                <a:latin typeface="Bookman Old Style" pitchFamily="18" charset="0"/>
              </a:rPr>
              <a:t>Pro:</a:t>
            </a:r>
            <a:r>
              <a:rPr lang="en-US" b="1" dirty="0" smtClean="0">
                <a:solidFill>
                  <a:srgbClr val="92D050"/>
                </a:solidFill>
                <a:latin typeface="Bookman Old Style" pitchFamily="18" charset="0"/>
              </a:rPr>
              <a:t> Can rename and domain join many machines</a:t>
            </a:r>
          </a:p>
          <a:p>
            <a:r>
              <a:rPr lang="en-US" b="1" u="sng" dirty="0" smtClean="0">
                <a:solidFill>
                  <a:srgbClr val="92D050"/>
                </a:solidFill>
                <a:latin typeface="Bookman Old Style" pitchFamily="18" charset="0"/>
              </a:rPr>
              <a:t>Con:</a:t>
            </a:r>
            <a:r>
              <a:rPr lang="en-US" b="1" dirty="0" smtClean="0">
                <a:solidFill>
                  <a:srgbClr val="92D050"/>
                </a:solidFill>
                <a:latin typeface="Bookman Old Style" pitchFamily="18" charset="0"/>
              </a:rPr>
              <a:t> No Profile Migration</a:t>
            </a:r>
            <a:endParaRPr lang="en-US" b="1" u="sng" dirty="0" smtClean="0">
              <a:solidFill>
                <a:srgbClr val="92D050"/>
              </a:solidFill>
              <a:latin typeface="Bookman Old Style" pitchFamily="18" charset="0"/>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27550" y="2810669"/>
            <a:ext cx="1771650" cy="2581275"/>
          </a:xfrm>
        </p:spPr>
      </p:pic>
    </p:spTree>
    <p:extLst>
      <p:ext uri="{BB962C8B-B14F-4D97-AF65-F5344CB8AC3E}">
        <p14:creationId xmlns:p14="http://schemas.microsoft.com/office/powerpoint/2010/main" val="6312021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6565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92D050"/>
                </a:solidFill>
                <a:latin typeface="Bookman Old Style" pitchFamily="18" charset="0"/>
              </a:rPr>
              <a:t>Option: </a:t>
            </a:r>
            <a:r>
              <a:rPr lang="en-US" b="1" u="sng" dirty="0" smtClean="0">
                <a:solidFill>
                  <a:srgbClr val="92D050"/>
                </a:solidFill>
                <a:latin typeface="Bookman Old Style" pitchFamily="18" charset="0"/>
              </a:rPr>
              <a:t>Reinstall</a:t>
            </a:r>
            <a:endParaRPr lang="en-US" b="1" u="sng" dirty="0">
              <a:solidFill>
                <a:srgbClr val="92D050"/>
              </a:solidFill>
              <a:latin typeface="Bookman Old Style" pitchFamily="18" charset="0"/>
            </a:endParaRPr>
          </a:p>
        </p:txBody>
      </p:sp>
      <p:sp>
        <p:nvSpPr>
          <p:cNvPr id="5" name="Content Placeholder 4"/>
          <p:cNvSpPr>
            <a:spLocks noGrp="1"/>
          </p:cNvSpPr>
          <p:nvPr>
            <p:ph sz="half" idx="1"/>
          </p:nvPr>
        </p:nvSpPr>
        <p:spPr/>
        <p:txBody>
          <a:bodyPr>
            <a:normAutofit/>
          </a:bodyPr>
          <a:lstStyle/>
          <a:p>
            <a:r>
              <a:rPr lang="en-US" sz="4400" b="1" dirty="0" smtClean="0">
                <a:solidFill>
                  <a:srgbClr val="92D050"/>
                </a:solidFill>
                <a:latin typeface="Bookman Old Style" pitchFamily="18" charset="0"/>
              </a:rPr>
              <a:t>XP to Windows 7</a:t>
            </a:r>
          </a:p>
        </p:txBody>
      </p:sp>
      <p:sp>
        <p:nvSpPr>
          <p:cNvPr id="2" name="Content Placeholder 1"/>
          <p:cNvSpPr>
            <a:spLocks noGrp="1"/>
          </p:cNvSpPr>
          <p:nvPr>
            <p:ph sz="half" idx="2"/>
          </p:nvPr>
        </p:nvSpPr>
        <p:spPr/>
        <p:txBody>
          <a:bodyPr/>
          <a:lstStyle/>
          <a:p>
            <a:endParaRPr lang="en-US"/>
          </a:p>
        </p:txBody>
      </p:sp>
      <p:pic>
        <p:nvPicPr>
          <p:cNvPr id="1027" name="Picture 3" descr="C:\Users\Kayote\AppData\Local\Microsoft\Windows\Temporary Internet Files\Content.IE5\4G5NKH1C\MC90007862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2222" y="1981200"/>
            <a:ext cx="3277084" cy="341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981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Mini-Lesson: Manual WILL happen</a:t>
            </a:r>
            <a:endParaRPr lang="en-US" dirty="0"/>
          </a:p>
        </p:txBody>
      </p:sp>
      <p:sp>
        <p:nvSpPr>
          <p:cNvPr id="3" name="Content Placeholder 2"/>
          <p:cNvSpPr>
            <a:spLocks noGrp="1"/>
          </p:cNvSpPr>
          <p:nvPr>
            <p:ph idx="1"/>
          </p:nvPr>
        </p:nvSpPr>
        <p:spPr/>
        <p:txBody>
          <a:bodyPr>
            <a:normAutofit/>
          </a:bodyPr>
          <a:lstStyle/>
          <a:p>
            <a:r>
              <a:rPr lang="en-US" sz="3600" dirty="0" smtClean="0"/>
              <a:t>There will be edge cases</a:t>
            </a:r>
          </a:p>
          <a:p>
            <a:pPr marL="0" indent="0">
              <a:buNone/>
            </a:pPr>
            <a:endParaRPr lang="en-US" sz="3600" dirty="0"/>
          </a:p>
          <a:p>
            <a:r>
              <a:rPr lang="en-US" sz="3600" dirty="0" smtClean="0"/>
              <a:t>Basically: Change name, change domain. </a:t>
            </a:r>
            <a:endParaRPr lang="en-US" sz="3600" dirty="0"/>
          </a:p>
        </p:txBody>
      </p:sp>
    </p:spTree>
    <p:extLst>
      <p:ext uri="{BB962C8B-B14F-4D97-AF65-F5344CB8AC3E}">
        <p14:creationId xmlns:p14="http://schemas.microsoft.com/office/powerpoint/2010/main" val="386603500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man Old Style" pitchFamily="18" charset="0"/>
              </a:rPr>
              <a:t>Old Gotchas</a:t>
            </a:r>
            <a:endParaRPr lang="en-US" dirty="0">
              <a:latin typeface="Bookman Old Style" pitchFamily="18" charset="0"/>
            </a:endParaRPr>
          </a:p>
        </p:txBody>
      </p:sp>
      <p:sp>
        <p:nvSpPr>
          <p:cNvPr id="4" name="Content Placeholder 3"/>
          <p:cNvSpPr>
            <a:spLocks noGrp="1"/>
          </p:cNvSpPr>
          <p:nvPr>
            <p:ph idx="1"/>
          </p:nvPr>
        </p:nvSpPr>
        <p:spPr/>
        <p:txBody>
          <a:bodyPr/>
          <a:lstStyle/>
          <a:p>
            <a:r>
              <a:rPr lang="en-US" sz="2000" dirty="0">
                <a:solidFill>
                  <a:schemeClr val="tx1"/>
                </a:solidFill>
                <a:latin typeface="Bookman Old Style" pitchFamily="18" charset="0"/>
              </a:rPr>
              <a:t>Profiles &amp; Office templates, Outlook archives, FF bookmarks, </a:t>
            </a:r>
            <a:r>
              <a:rPr lang="en-US" sz="2000" dirty="0" err="1" smtClean="0">
                <a:solidFill>
                  <a:schemeClr val="tx1"/>
                </a:solidFill>
                <a:latin typeface="Bookman Old Style" pitchFamily="18" charset="0"/>
              </a:rPr>
              <a:t>etc</a:t>
            </a:r>
            <a:endParaRPr lang="en-US" sz="2000" dirty="0" smtClean="0">
              <a:solidFill>
                <a:schemeClr val="tx1"/>
              </a:solidFill>
              <a:latin typeface="Bookman Old Style" pitchFamily="18" charset="0"/>
            </a:endParaRPr>
          </a:p>
          <a:p>
            <a:r>
              <a:rPr lang="en-US" sz="2000" dirty="0">
                <a:solidFill>
                  <a:schemeClr val="tx1"/>
                </a:solidFill>
                <a:latin typeface="Bookman Old Style" pitchFamily="18" charset="0"/>
              </a:rPr>
              <a:t>UIUC\user and UOFI\user not the same </a:t>
            </a:r>
            <a:r>
              <a:rPr lang="en-US" sz="2000" dirty="0" smtClean="0">
                <a:solidFill>
                  <a:schemeClr val="tx1"/>
                </a:solidFill>
                <a:latin typeface="Bookman Old Style" pitchFamily="18" charset="0"/>
              </a:rPr>
              <a:t>thing</a:t>
            </a:r>
          </a:p>
          <a:p>
            <a:r>
              <a:rPr lang="en-US" sz="2000" dirty="0">
                <a:solidFill>
                  <a:schemeClr val="tx1"/>
                </a:solidFill>
                <a:latin typeface="Bookman Old Style" pitchFamily="18" charset="0"/>
              </a:rPr>
              <a:t>DFS paths that point to UIUC (recent documents, Office </a:t>
            </a:r>
            <a:r>
              <a:rPr lang="en-US" sz="2000" dirty="0" smtClean="0">
                <a:solidFill>
                  <a:schemeClr val="tx1"/>
                </a:solidFill>
                <a:latin typeface="Bookman Old Style" pitchFamily="18" charset="0"/>
              </a:rPr>
              <a:t>fails</a:t>
            </a:r>
          </a:p>
          <a:p>
            <a:r>
              <a:rPr lang="en-US" sz="2000" dirty="0">
                <a:solidFill>
                  <a:schemeClr val="tx1"/>
                </a:solidFill>
                <a:latin typeface="Bookman Old Style" pitchFamily="18" charset="0"/>
              </a:rPr>
              <a:t>Slow logins – first time</a:t>
            </a:r>
          </a:p>
          <a:p>
            <a:pPr marL="0" indent="0">
              <a:buNone/>
            </a:pPr>
            <a:endParaRPr lang="en-US" b="1" dirty="0">
              <a:solidFill>
                <a:srgbClr val="92D050"/>
              </a:solidFill>
              <a:latin typeface="Bookman Old Style" pitchFamily="18" charset="0"/>
            </a:endParaRPr>
          </a:p>
          <a:p>
            <a:endParaRPr lang="en-US" b="1" dirty="0">
              <a:solidFill>
                <a:srgbClr val="92D050"/>
              </a:solidFill>
              <a:latin typeface="Bookman Old Style" pitchFamily="18" charset="0"/>
            </a:endParaRPr>
          </a:p>
          <a:p>
            <a:endParaRPr lang="en-US" dirty="0"/>
          </a:p>
        </p:txBody>
      </p:sp>
    </p:spTree>
    <p:extLst>
      <p:ext uri="{BB962C8B-B14F-4D97-AF65-F5344CB8AC3E}">
        <p14:creationId xmlns:p14="http://schemas.microsoft.com/office/powerpoint/2010/main" val="97339451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gotchas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Bookman Old Style" pitchFamily="18" charset="0"/>
              </a:rPr>
              <a:t>Run profile wizard before migration (SID history)</a:t>
            </a:r>
          </a:p>
          <a:p>
            <a:r>
              <a:rPr lang="en-US" dirty="0" smtClean="0">
                <a:solidFill>
                  <a:schemeClr val="tx1"/>
                </a:solidFill>
                <a:latin typeface="Bookman Old Style" pitchFamily="18" charset="0"/>
              </a:rPr>
              <a:t>Make SURE you have a local admin account</a:t>
            </a:r>
          </a:p>
          <a:p>
            <a:r>
              <a:rPr lang="en-US" dirty="0">
                <a:solidFill>
                  <a:schemeClr val="tx1"/>
                </a:solidFill>
                <a:latin typeface="Bookman Old Style" pitchFamily="18" charset="0"/>
              </a:rPr>
              <a:t>Token bloat, group limitations (IT staff)</a:t>
            </a:r>
          </a:p>
          <a:p>
            <a:endParaRPr lang="en-US" dirty="0" smtClean="0">
              <a:solidFill>
                <a:schemeClr val="tx1"/>
              </a:solidFill>
              <a:latin typeface="Bookman Old Style" pitchFamily="18" charset="0"/>
            </a:endParaRPr>
          </a:p>
          <a:p>
            <a:r>
              <a:rPr lang="en-US" dirty="0" smtClean="0">
                <a:solidFill>
                  <a:schemeClr val="tx1"/>
                </a:solidFill>
                <a:latin typeface="Bookman Old Style" pitchFamily="18" charset="0"/>
              </a:rPr>
              <a:t>WHERE </a:t>
            </a:r>
            <a:r>
              <a:rPr lang="en-US" dirty="0">
                <a:solidFill>
                  <a:schemeClr val="tx1"/>
                </a:solidFill>
                <a:latin typeface="Bookman Old Style" pitchFamily="18" charset="0"/>
              </a:rPr>
              <a:t>IS YOUR COMPUTER?  GIVE ME YOUR </a:t>
            </a:r>
            <a:r>
              <a:rPr lang="en-US" dirty="0" smtClean="0">
                <a:solidFill>
                  <a:schemeClr val="tx1"/>
                </a:solidFill>
                <a:latin typeface="Bookman Old Style" pitchFamily="18" charset="0"/>
              </a:rPr>
              <a:t>COMPUTER</a:t>
            </a:r>
            <a:r>
              <a:rPr lang="en-US" dirty="0">
                <a:solidFill>
                  <a:schemeClr val="tx1"/>
                </a:solidFill>
                <a:latin typeface="Bookman Old Style" pitchFamily="18" charset="0"/>
              </a:rPr>
              <a:t>!</a:t>
            </a:r>
          </a:p>
          <a:p>
            <a:r>
              <a:rPr lang="en-US" dirty="0" smtClean="0">
                <a:solidFill>
                  <a:schemeClr val="tx1"/>
                </a:solidFill>
                <a:latin typeface="Bookman Old Style" pitchFamily="18" charset="0"/>
              </a:rPr>
              <a:t>This group does WHAT? </a:t>
            </a:r>
          </a:p>
          <a:p>
            <a:endParaRPr lang="en-US" b="1" dirty="0" smtClean="0">
              <a:solidFill>
                <a:srgbClr val="92D050"/>
              </a:solidFill>
              <a:latin typeface="Bookman Old Style" pitchFamily="18" charset="0"/>
            </a:endParaRPr>
          </a:p>
          <a:p>
            <a:endParaRPr lang="en-US" b="1" dirty="0" smtClean="0">
              <a:solidFill>
                <a:srgbClr val="92D050"/>
              </a:solidFill>
              <a:latin typeface="Bookman Old Style" pitchFamily="18" charset="0"/>
            </a:endParaRPr>
          </a:p>
          <a:p>
            <a:pPr marL="0" indent="0">
              <a:buNone/>
            </a:pPr>
            <a:endParaRPr lang="en-US" b="1" dirty="0">
              <a:solidFill>
                <a:srgbClr val="92D050"/>
              </a:solidFill>
              <a:latin typeface="Bookman Old Style" pitchFamily="18" charset="0"/>
            </a:endParaRPr>
          </a:p>
          <a:p>
            <a:endParaRPr lang="en-US" dirty="0"/>
          </a:p>
        </p:txBody>
      </p:sp>
    </p:spTree>
    <p:extLst>
      <p:ext uri="{BB962C8B-B14F-4D97-AF65-F5344CB8AC3E}">
        <p14:creationId xmlns:p14="http://schemas.microsoft.com/office/powerpoint/2010/main" val="3809353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Lesson: Shiny tarnishes</a:t>
            </a:r>
            <a:endParaRPr lang="en-US" dirty="0"/>
          </a:p>
        </p:txBody>
      </p:sp>
      <p:sp>
        <p:nvSpPr>
          <p:cNvPr id="3" name="Content Placeholder 2"/>
          <p:cNvSpPr>
            <a:spLocks noGrp="1"/>
          </p:cNvSpPr>
          <p:nvPr>
            <p:ph idx="1"/>
          </p:nvPr>
        </p:nvSpPr>
        <p:spPr/>
        <p:txBody>
          <a:bodyPr>
            <a:normAutofit/>
          </a:bodyPr>
          <a:lstStyle/>
          <a:p>
            <a:r>
              <a:rPr lang="en-US" sz="4000" dirty="0" smtClean="0"/>
              <a:t>Need a plan to keep the OU clean</a:t>
            </a:r>
          </a:p>
          <a:p>
            <a:pPr marL="0" indent="0">
              <a:buNone/>
            </a:pPr>
            <a:endParaRPr lang="en-US" sz="4000" dirty="0"/>
          </a:p>
        </p:txBody>
      </p:sp>
    </p:spTree>
    <p:extLst>
      <p:ext uri="{BB962C8B-B14F-4D97-AF65-F5344CB8AC3E}">
        <p14:creationId xmlns:p14="http://schemas.microsoft.com/office/powerpoint/2010/main" val="355216397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about UIUC?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773383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Be diligent</a:t>
            </a:r>
            <a:endParaRPr lang="en-US" dirty="0"/>
          </a:p>
        </p:txBody>
      </p:sp>
      <p:sp>
        <p:nvSpPr>
          <p:cNvPr id="3" name="Content Placeholder 2"/>
          <p:cNvSpPr>
            <a:spLocks noGrp="1"/>
          </p:cNvSpPr>
          <p:nvPr>
            <p:ph idx="1"/>
          </p:nvPr>
        </p:nvSpPr>
        <p:spPr/>
        <p:txBody>
          <a:bodyPr>
            <a:noAutofit/>
          </a:bodyPr>
          <a:lstStyle/>
          <a:p>
            <a:r>
              <a:rPr lang="en-US" sz="3600" dirty="0" smtClean="0"/>
              <a:t>Computers: Disable, delete</a:t>
            </a:r>
          </a:p>
          <a:p>
            <a:r>
              <a:rPr lang="en-US" sz="3600" dirty="0" smtClean="0"/>
              <a:t>Groups: Empty (record!), delete</a:t>
            </a:r>
          </a:p>
          <a:p>
            <a:r>
              <a:rPr lang="en-US" sz="3600" dirty="0" smtClean="0"/>
              <a:t>OUs: Delete</a:t>
            </a:r>
          </a:p>
          <a:p>
            <a:r>
              <a:rPr lang="en-US" sz="3600" dirty="0" smtClean="0"/>
              <a:t>File Permissions</a:t>
            </a:r>
            <a:r>
              <a:rPr lang="en-US" sz="3600" dirty="0" smtClean="0"/>
              <a:t>: Remove</a:t>
            </a:r>
            <a:endParaRPr lang="en-US" sz="3600" dirty="0"/>
          </a:p>
        </p:txBody>
      </p:sp>
    </p:spTree>
    <p:extLst>
      <p:ext uri="{BB962C8B-B14F-4D97-AF65-F5344CB8AC3E}">
        <p14:creationId xmlns:p14="http://schemas.microsoft.com/office/powerpoint/2010/main" val="21963477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Allow yourself Time</a:t>
            </a:r>
            <a:endParaRPr lang="en-US" dirty="0"/>
          </a:p>
        </p:txBody>
      </p:sp>
      <p:sp>
        <p:nvSpPr>
          <p:cNvPr id="6" name="Content Placeholder 5"/>
          <p:cNvSpPr>
            <a:spLocks noGrp="1"/>
          </p:cNvSpPr>
          <p:nvPr>
            <p:ph idx="1"/>
          </p:nvPr>
        </p:nvSpPr>
        <p:spPr/>
        <p:txBody>
          <a:bodyPr>
            <a:normAutofit/>
          </a:bodyPr>
          <a:lstStyle/>
          <a:p>
            <a:r>
              <a:rPr lang="en-US" sz="3600" dirty="0" smtClean="0"/>
              <a:t>Many steps will take </a:t>
            </a:r>
            <a:r>
              <a:rPr lang="en-US" sz="3600" dirty="0" smtClean="0"/>
              <a:t>time</a:t>
            </a:r>
          </a:p>
          <a:p>
            <a:pPr marL="0" indent="0">
              <a:buNone/>
            </a:pPr>
            <a:endParaRPr lang="en-US" sz="3600" dirty="0" smtClean="0"/>
          </a:p>
          <a:p>
            <a:r>
              <a:rPr lang="en-US" sz="3600" dirty="0" smtClean="0"/>
              <a:t>2 types of steps</a:t>
            </a:r>
            <a:endParaRPr lang="en-US" sz="3600" dirty="0"/>
          </a:p>
        </p:txBody>
      </p:sp>
    </p:spTree>
    <p:extLst>
      <p:ext uri="{BB962C8B-B14F-4D97-AF65-F5344CB8AC3E}">
        <p14:creationId xmlns:p14="http://schemas.microsoft.com/office/powerpoint/2010/main" val="38909642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6" name="Content Placeholder 5"/>
          <p:cNvSpPr>
            <a:spLocks noGrp="1"/>
          </p:cNvSpPr>
          <p:nvPr>
            <p:ph idx="1"/>
          </p:nvPr>
        </p:nvSpPr>
        <p:spPr/>
        <p:txBody>
          <a:bodyPr>
            <a:normAutofit/>
          </a:bodyPr>
          <a:lstStyle/>
          <a:p>
            <a:r>
              <a:rPr lang="en-US" sz="2400" dirty="0" smtClean="0"/>
              <a:t>Allow enough time</a:t>
            </a:r>
          </a:p>
          <a:p>
            <a:endParaRPr lang="en-US" sz="2400" dirty="0"/>
          </a:p>
          <a:p>
            <a:r>
              <a:rPr lang="en-US" sz="2400" dirty="0" smtClean="0"/>
              <a:t>DESIGN WELL</a:t>
            </a:r>
          </a:p>
          <a:p>
            <a:endParaRPr lang="en-US" sz="2400" dirty="0" smtClean="0"/>
          </a:p>
          <a:p>
            <a:r>
              <a:rPr lang="en-US" sz="2400" dirty="0"/>
              <a:t>Put it into the new domain clean</a:t>
            </a:r>
          </a:p>
          <a:p>
            <a:pPr lvl="1"/>
            <a:r>
              <a:rPr lang="en-US" sz="1800" dirty="0"/>
              <a:t>And keep it that way!</a:t>
            </a:r>
          </a:p>
          <a:p>
            <a:endParaRPr lang="en-US" sz="2400" dirty="0" smtClean="0"/>
          </a:p>
          <a:p>
            <a:r>
              <a:rPr lang="en-US" sz="2400" dirty="0" smtClean="0"/>
              <a:t>Just Migrate</a:t>
            </a:r>
          </a:p>
          <a:p>
            <a:endParaRPr lang="en-US" dirty="0"/>
          </a:p>
          <a:p>
            <a:pPr lvl="1"/>
            <a:endParaRPr lang="en-US" dirty="0"/>
          </a:p>
        </p:txBody>
      </p:sp>
    </p:spTree>
    <p:extLst>
      <p:ext uri="{BB962C8B-B14F-4D97-AF65-F5344CB8AC3E}">
        <p14:creationId xmlns:p14="http://schemas.microsoft.com/office/powerpoint/2010/main" val="120363177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40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4724400" y="1707931"/>
            <a:ext cx="3962400" cy="1446550"/>
          </a:xfrm>
          <a:prstGeom prst="rect">
            <a:avLst/>
          </a:prstGeom>
          <a:noFill/>
        </p:spPr>
        <p:txBody>
          <a:bodyPr wrap="square" rtlCol="0">
            <a:spAutoFit/>
          </a:bodyPr>
          <a:lstStyle/>
          <a:p>
            <a:r>
              <a:rPr lang="en-US" sz="4400" b="1" dirty="0" smtClean="0">
                <a:solidFill>
                  <a:schemeClr val="bg1"/>
                </a:solidFill>
                <a:latin typeface="Bookman Old Style" pitchFamily="18" charset="0"/>
              </a:rPr>
              <a:t>Any </a:t>
            </a:r>
            <a:r>
              <a:rPr lang="en-US" sz="4400" b="1" dirty="0" smtClean="0">
                <a:latin typeface="Bookman Old Style" pitchFamily="18" charset="0"/>
              </a:rPr>
              <a:t>Questions</a:t>
            </a:r>
            <a:endParaRPr lang="en-US" sz="4400" b="1" dirty="0">
              <a:latin typeface="Bookman Old Style" pitchFamily="18" charset="0"/>
            </a:endParaRPr>
          </a:p>
        </p:txBody>
      </p:sp>
    </p:spTree>
    <p:extLst>
      <p:ext uri="{BB962C8B-B14F-4D97-AF65-F5344CB8AC3E}">
        <p14:creationId xmlns:p14="http://schemas.microsoft.com/office/powerpoint/2010/main" val="2234112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753533" y="1295400"/>
            <a:ext cx="7620000" cy="646331"/>
          </a:xfrm>
          <a:prstGeom prst="rect">
            <a:avLst/>
          </a:prstGeom>
          <a:noFill/>
        </p:spPr>
        <p:txBody>
          <a:bodyPr wrap="square" rtlCol="0">
            <a:spAutoFit/>
          </a:bodyPr>
          <a:lstStyle/>
          <a:p>
            <a:pPr marL="285750" indent="-285750">
              <a:buFont typeface="Arial" pitchFamily="34" charset="0"/>
              <a:buChar char="•"/>
            </a:pPr>
            <a:r>
              <a:rPr lang="en-US" dirty="0" err="1" smtClean="0"/>
              <a:t>Netdom</a:t>
            </a:r>
            <a:r>
              <a:rPr lang="en-US" dirty="0" smtClean="0"/>
              <a:t>: </a:t>
            </a:r>
            <a:r>
              <a:rPr lang="en-US" dirty="0"/>
              <a:t>http://technet.microsoft.com/en-us/library/cc772217(WS.10).aspx</a:t>
            </a:r>
            <a:endParaRPr lang="en-US" dirty="0" smtClean="0"/>
          </a:p>
          <a:p>
            <a:pPr marL="285750" indent="-285750">
              <a:buFont typeface="Arial" pitchFamily="34" charset="0"/>
              <a:buChar char="•"/>
            </a:pPr>
            <a:r>
              <a:rPr lang="en-US" dirty="0" err="1" smtClean="0"/>
              <a:t>ForensIT</a:t>
            </a:r>
            <a:r>
              <a:rPr lang="en-US" dirty="0" smtClean="0"/>
              <a:t>: http</a:t>
            </a:r>
            <a:r>
              <a:rPr lang="en-US" dirty="0"/>
              <a:t>://www.forensit.com/</a:t>
            </a:r>
          </a:p>
        </p:txBody>
      </p:sp>
    </p:spTree>
    <p:extLst>
      <p:ext uri="{BB962C8B-B14F-4D97-AF65-F5344CB8AC3E}">
        <p14:creationId xmlns:p14="http://schemas.microsoft.com/office/powerpoint/2010/main" val="14546870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Shouldn’t skimp</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Kayote\AppData\Local\Microsoft\Windows\Temporary Internet Files\Content.IE5\KPXCV459\MC90032480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391906"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74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000" dirty="0" smtClean="0">
                <a:solidFill>
                  <a:schemeClr val="bg1"/>
                </a:solidFill>
              </a:rPr>
              <a:t>Can’t skimp</a:t>
            </a:r>
            <a:endParaRPr lang="en-US" sz="6000" dirty="0">
              <a:solidFill>
                <a:schemeClr val="bg1"/>
              </a:solidFill>
            </a:endParaRPr>
          </a:p>
        </p:txBody>
      </p:sp>
    </p:spTree>
    <p:extLst>
      <p:ext uri="{BB962C8B-B14F-4D97-AF65-F5344CB8AC3E}">
        <p14:creationId xmlns:p14="http://schemas.microsoft.com/office/powerpoint/2010/main" val="9733945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(incomplete)</a:t>
            </a:r>
            <a:endParaRPr lang="en-US" dirty="0"/>
          </a:p>
        </p:txBody>
      </p:sp>
      <p:sp>
        <p:nvSpPr>
          <p:cNvPr id="3" name="Content Placeholder 2"/>
          <p:cNvSpPr>
            <a:spLocks noGrp="1"/>
          </p:cNvSpPr>
          <p:nvPr>
            <p:ph idx="1"/>
          </p:nvPr>
        </p:nvSpPr>
        <p:spPr>
          <a:xfrm>
            <a:off x="609599" y="1295400"/>
            <a:ext cx="6347714" cy="4745963"/>
          </a:xfrm>
        </p:spPr>
        <p:txBody>
          <a:bodyPr/>
          <a:lstStyle/>
          <a:p>
            <a:pPr marL="0" lvl="0" indent="0">
              <a:buNone/>
            </a:pPr>
            <a:endPar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endParaRP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a:t>
            </a: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OU Structure</a:t>
            </a: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OU Policies</a:t>
            </a:r>
            <a:endPar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endParaRPr>
          </a:p>
          <a:p>
            <a:pPr marL="0" lvl="0" indent="0">
              <a:buNone/>
            </a:pPr>
            <a:r>
              <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rPr>
              <a:t>*</a:t>
            </a: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Group </a:t>
            </a:r>
            <a:r>
              <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rPr>
              <a:t>policies</a:t>
            </a: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Pre-populate </a:t>
            </a:r>
            <a:r>
              <a:rPr lang="en-US" b="1" spc="300" dirty="0" err="1"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UofI</a:t>
            </a: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AD (groups, computers)</a:t>
            </a: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Prepare </a:t>
            </a:r>
            <a:r>
              <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rPr>
              <a:t>file permissions </a:t>
            </a: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Migrate </a:t>
            </a:r>
            <a:r>
              <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rPr>
              <a:t>computers</a:t>
            </a: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a:t>
            </a: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Delete </a:t>
            </a: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everything from UIUC</a:t>
            </a:r>
            <a:endPar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endParaRPr>
          </a:p>
          <a:p>
            <a:pPr marL="0" lvl="0" indent="0">
              <a:buNone/>
            </a:pPr>
            <a:r>
              <a:rPr lang="en-US" b="1" spc="300" dirty="0" smtClean="0">
                <a:solidFill>
                  <a:schemeClr val="tx1"/>
                </a:solidFill>
                <a:effectLst>
                  <a:outerShdw blurRad="38100" dist="38100" dir="2700000" algn="tl">
                    <a:srgbClr val="000000">
                      <a:alpha val="43137"/>
                    </a:srgbClr>
                  </a:outerShdw>
                </a:effectLst>
                <a:latin typeface="Bookman Old Style" pitchFamily="18" charset="0"/>
                <a:cs typeface="Helvetica" pitchFamily="34" charset="0"/>
              </a:rPr>
              <a:t>* Relax…….</a:t>
            </a:r>
            <a:endParaRPr lang="en-US" b="1" spc="300" dirty="0">
              <a:solidFill>
                <a:schemeClr val="tx1"/>
              </a:solidFill>
              <a:effectLst>
                <a:outerShdw blurRad="38100" dist="38100" dir="2700000" algn="tl">
                  <a:srgbClr val="000000">
                    <a:alpha val="43137"/>
                  </a:srgbClr>
                </a:outerShdw>
              </a:effectLst>
              <a:latin typeface="Bookman Old Style" pitchFamily="18" charset="0"/>
              <a:cs typeface="Helvetica" pitchFamily="34" charset="0"/>
            </a:endParaRPr>
          </a:p>
          <a:p>
            <a:endParaRPr lang="en-US" dirty="0"/>
          </a:p>
        </p:txBody>
      </p:sp>
    </p:spTree>
    <p:extLst>
      <p:ext uri="{BB962C8B-B14F-4D97-AF65-F5344CB8AC3E}">
        <p14:creationId xmlns:p14="http://schemas.microsoft.com/office/powerpoint/2010/main" val="32229124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a:t>
            </a:r>
            <a:r>
              <a:rPr lang="en-US" dirty="0" smtClean="0"/>
              <a:t>Design</a:t>
            </a:r>
            <a:endParaRPr lang="en-US" dirty="0"/>
          </a:p>
        </p:txBody>
      </p:sp>
      <p:sp>
        <p:nvSpPr>
          <p:cNvPr id="5" name="Content Placeholder 4"/>
          <p:cNvSpPr>
            <a:spLocks noGrp="1"/>
          </p:cNvSpPr>
          <p:nvPr>
            <p:ph idx="1"/>
          </p:nvPr>
        </p:nvSpPr>
        <p:spPr/>
        <p:txBody>
          <a:bodyPr>
            <a:normAutofit lnSpcReduction="10000"/>
          </a:bodyPr>
          <a:lstStyle/>
          <a:p>
            <a:r>
              <a:rPr lang="en-US" sz="4400" dirty="0" smtClean="0"/>
              <a:t>You have to live in it.</a:t>
            </a:r>
          </a:p>
          <a:p>
            <a:endParaRPr lang="en-US" sz="4400" dirty="0" smtClean="0"/>
          </a:p>
          <a:p>
            <a:r>
              <a:rPr lang="en-US" sz="4400" dirty="0" smtClean="0"/>
              <a:t>DESIGN WELL </a:t>
            </a:r>
          </a:p>
          <a:p>
            <a:endParaRPr lang="en-US" sz="4400" dirty="0" smtClean="0"/>
          </a:p>
          <a:p>
            <a:r>
              <a:rPr lang="en-US" sz="4800" dirty="0" smtClean="0"/>
              <a:t>For IT use</a:t>
            </a:r>
            <a:endParaRPr lang="en-US" sz="4800" dirty="0"/>
          </a:p>
        </p:txBody>
      </p:sp>
    </p:spTree>
    <p:extLst>
      <p:ext uri="{BB962C8B-B14F-4D97-AF65-F5344CB8AC3E}">
        <p14:creationId xmlns:p14="http://schemas.microsoft.com/office/powerpoint/2010/main" val="191074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92D050"/>
                </a:solidFill>
                <a:latin typeface="Bookman Old Style" pitchFamily="18" charset="0"/>
              </a:rPr>
              <a:t>OU Design Constraints </a:t>
            </a:r>
            <a:r>
              <a:rPr lang="en-US" b="1" dirty="0" smtClean="0">
                <a:solidFill>
                  <a:srgbClr val="FF0000"/>
                </a:solidFill>
                <a:latin typeface="Bookman Old Style" pitchFamily="18" charset="0"/>
              </a:rPr>
              <a:t>(Don’t read this.)</a:t>
            </a:r>
            <a:endParaRPr lang="en-US" b="1" dirty="0">
              <a:solidFill>
                <a:srgbClr val="FF0000"/>
              </a:solidFill>
              <a:latin typeface="Bookman Old Style" pitchFamily="18" charset="0"/>
            </a:endParaRPr>
          </a:p>
        </p:txBody>
      </p:sp>
      <p:sp>
        <p:nvSpPr>
          <p:cNvPr id="3" name="Content Placeholder 2"/>
          <p:cNvSpPr>
            <a:spLocks noGrp="1"/>
          </p:cNvSpPr>
          <p:nvPr>
            <p:ph sz="half" idx="1"/>
          </p:nvPr>
        </p:nvSpPr>
        <p:spPr>
          <a:xfrm>
            <a:off x="457200" y="1600200"/>
            <a:ext cx="8229600" cy="4525963"/>
          </a:xfrm>
        </p:spPr>
        <p:txBody>
          <a:bodyPr>
            <a:normAutofit fontScale="92500" lnSpcReduction="20000"/>
          </a:bodyPr>
          <a:lstStyle/>
          <a:p>
            <a:pPr lvl="0"/>
            <a:r>
              <a:rPr lang="en-US" b="1" dirty="0">
                <a:solidFill>
                  <a:srgbClr val="92D050"/>
                </a:solidFill>
                <a:effectLst>
                  <a:outerShdw blurRad="38100" dist="38100" dir="2700000" algn="tl">
                    <a:srgbClr val="000000">
                      <a:alpha val="43137"/>
                    </a:srgbClr>
                  </a:outerShdw>
                </a:effectLst>
                <a:latin typeface="Bookman Old Style" pitchFamily="18" charset="0"/>
              </a:rPr>
              <a:t>Facilitate migration to Exchange 2010 and Unified Communications</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Minimize duplication of data</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Structure must simplify work flow for unified IT service organization</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Engineering Organizational Unit must contain all Active Directory assets for the College of Engineering</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Engineering Organizational Unit must contain only Active Directory assets for the College of Engineering</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Top level sub-OUs must be kept as generic as possible to reduce the need to change them in the future</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Design must be flexible enough to accommodate unforeseen use cases</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The purpose of all AD objects must be well documented</a:t>
            </a:r>
          </a:p>
          <a:p>
            <a:pPr lvl="0"/>
            <a:r>
              <a:rPr lang="en-US" b="1" dirty="0">
                <a:solidFill>
                  <a:srgbClr val="92D050"/>
                </a:solidFill>
                <a:effectLst>
                  <a:outerShdw blurRad="38100" dist="38100" dir="2700000" algn="tl">
                    <a:srgbClr val="000000">
                      <a:alpha val="43137"/>
                    </a:srgbClr>
                  </a:outerShdw>
                </a:effectLst>
                <a:latin typeface="Bookman Old Style" pitchFamily="18" charset="0"/>
              </a:rPr>
              <a:t>Design must simplify security and business policy auditing and compliance</a:t>
            </a:r>
          </a:p>
        </p:txBody>
      </p:sp>
    </p:spTree>
    <p:extLst>
      <p:ext uri="{BB962C8B-B14F-4D97-AF65-F5344CB8AC3E}">
        <p14:creationId xmlns:p14="http://schemas.microsoft.com/office/powerpoint/2010/main" val="18478831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Simplified OU design goal</a:t>
            </a:r>
            <a:endParaRPr lang="en-US" dirty="0"/>
          </a:p>
        </p:txBody>
      </p:sp>
      <p:sp>
        <p:nvSpPr>
          <p:cNvPr id="6" name="Content Placeholder 5"/>
          <p:cNvSpPr>
            <a:spLocks noGrp="1"/>
          </p:cNvSpPr>
          <p:nvPr>
            <p:ph idx="1"/>
          </p:nvPr>
        </p:nvSpPr>
        <p:spPr/>
        <p:txBody>
          <a:bodyPr>
            <a:normAutofit/>
          </a:bodyPr>
          <a:lstStyle/>
          <a:p>
            <a:r>
              <a:rPr lang="en-US" sz="4400" dirty="0" smtClean="0"/>
              <a:t>OU Policies and design must make IT support more effective and sustainable.</a:t>
            </a:r>
            <a:endParaRPr lang="en-US" sz="4400" dirty="0"/>
          </a:p>
        </p:txBody>
      </p:sp>
    </p:spTree>
    <p:extLst>
      <p:ext uri="{BB962C8B-B14F-4D97-AF65-F5344CB8AC3E}">
        <p14:creationId xmlns:p14="http://schemas.microsoft.com/office/powerpoint/2010/main" val="20660885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3774</TotalTime>
  <Words>1194</Words>
  <Application>Microsoft Office PowerPoint</Application>
  <PresentationFormat>On-screen Show (4:3)</PresentationFormat>
  <Paragraphs>245</Paragraphs>
  <Slides>32</Slides>
  <Notes>13</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Bookman Old Style</vt:lpstr>
      <vt:lpstr>Calibri</vt:lpstr>
      <vt:lpstr>Helvetica</vt:lpstr>
      <vt:lpstr>Trebuchet MS</vt:lpstr>
      <vt:lpstr>Wingdings 3</vt:lpstr>
      <vt:lpstr>Facet</vt:lpstr>
      <vt:lpstr>1_Facet</vt:lpstr>
      <vt:lpstr>College of Engineering AD Migration</vt:lpstr>
      <vt:lpstr>Engineering            You?</vt:lpstr>
      <vt:lpstr>Lesson: Allow yourself Time</vt:lpstr>
      <vt:lpstr>Shouldn’t skimp</vt:lpstr>
      <vt:lpstr>Can’t skimp</vt:lpstr>
      <vt:lpstr>Things to do (incomplete)</vt:lpstr>
      <vt:lpstr>Lesson: Design</vt:lpstr>
      <vt:lpstr>OU Design Constraints (Don’t read this.)</vt:lpstr>
      <vt:lpstr>Simplified OU design goal</vt:lpstr>
      <vt:lpstr>Think about</vt:lpstr>
      <vt:lpstr>OU Structure (Simplified)</vt:lpstr>
      <vt:lpstr>Lesson: You WILL forget stuff</vt:lpstr>
      <vt:lpstr>Some Documentation Methods</vt:lpstr>
      <vt:lpstr>Lesson: GPOs</vt:lpstr>
      <vt:lpstr>GPO Design Constraints</vt:lpstr>
      <vt:lpstr>Group Policies</vt:lpstr>
      <vt:lpstr>Boots on the Ground</vt:lpstr>
      <vt:lpstr>Lesson: Clean Up as you Go</vt:lpstr>
      <vt:lpstr>An Ugly Slide…</vt:lpstr>
      <vt:lpstr>Lesson: Just do it</vt:lpstr>
      <vt:lpstr>Option: Netdom</vt:lpstr>
      <vt:lpstr>PowerPoint Presentation</vt:lpstr>
      <vt:lpstr>Option: Reinstall</vt:lpstr>
      <vt:lpstr>Mini-Lesson: Manual WILL happen</vt:lpstr>
      <vt:lpstr>Old Gotchas</vt:lpstr>
      <vt:lpstr>New gotchas</vt:lpstr>
      <vt:lpstr>Bonus Lesson: Shiny tarnishes</vt:lpstr>
      <vt:lpstr>What about UIUC?</vt:lpstr>
      <vt:lpstr>Lesson*: Be diligent</vt:lpstr>
      <vt:lpstr>Recap</vt:lpstr>
      <vt:lpstr>PowerPoint Presentation</vt:lpstr>
      <vt:lpstr>Resources</vt:lpstr>
    </vt:vector>
  </TitlesOfParts>
  <Company>University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Tang</dc:creator>
  <cp:lastModifiedBy>Booth, Kathleen Sharon Ervin</cp:lastModifiedBy>
  <cp:revision>145</cp:revision>
  <dcterms:created xsi:type="dcterms:W3CDTF">2011-11-04T00:53:05Z</dcterms:created>
  <dcterms:modified xsi:type="dcterms:W3CDTF">2014-11-03T22:00:08Z</dcterms:modified>
</cp:coreProperties>
</file>